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handoutMasterIdLst>
    <p:handoutMasterId r:id="rId26"/>
  </p:handoutMasterIdLst>
  <p:sldIdLst>
    <p:sldId id="298" r:id="rId5"/>
    <p:sldId id="303" r:id="rId6"/>
    <p:sldId id="302" r:id="rId7"/>
    <p:sldId id="300" r:id="rId8"/>
    <p:sldId id="301" r:id="rId9"/>
    <p:sldId id="304" r:id="rId10"/>
    <p:sldId id="306" r:id="rId11"/>
    <p:sldId id="305" r:id="rId12"/>
    <p:sldId id="307" r:id="rId13"/>
    <p:sldId id="308" r:id="rId14"/>
    <p:sldId id="309" r:id="rId15"/>
    <p:sldId id="310" r:id="rId16"/>
    <p:sldId id="311" r:id="rId17"/>
    <p:sldId id="312" r:id="rId18"/>
    <p:sldId id="318" r:id="rId19"/>
    <p:sldId id="313" r:id="rId20"/>
    <p:sldId id="314" r:id="rId21"/>
    <p:sldId id="315" r:id="rId22"/>
    <p:sldId id="317" r:id="rId23"/>
    <p:sldId id="316" r:id="rId24"/>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DD14CC72-18AC-42A2-B222-F8FD6B0ABA6D}">
          <p14:sldIdLst>
            <p14:sldId id="298"/>
            <p14:sldId id="303"/>
            <p14:sldId id="302"/>
          </p14:sldIdLst>
        </p14:section>
        <p14:section name="Initial Testing" id="{A52CD65B-AA47-4273-AD80-C2EB16060BFB}">
          <p14:sldIdLst>
            <p14:sldId id="300"/>
            <p14:sldId id="301"/>
            <p14:sldId id="304"/>
            <p14:sldId id="306"/>
            <p14:sldId id="305"/>
          </p14:sldIdLst>
        </p14:section>
        <p14:section name="Regression Analysis" id="{F32821C6-2D84-4FDB-A721-468D3E587F8F}">
          <p14:sldIdLst>
            <p14:sldId id="307"/>
            <p14:sldId id="308"/>
            <p14:sldId id="309"/>
            <p14:sldId id="310"/>
            <p14:sldId id="311"/>
            <p14:sldId id="312"/>
          </p14:sldIdLst>
        </p14:section>
        <p14:section name="Hypothesis Testing (A/B testing)" id="{75AA0F7C-C05E-499C-8CA5-07FF17ED362F}">
          <p14:sldIdLst>
            <p14:sldId id="318"/>
            <p14:sldId id="313"/>
          </p14:sldIdLst>
        </p14:section>
        <p14:section name="Risk Estimation (CVaR)" id="{4D8D9F9C-8BDC-49CD-B4FC-2E1048DF9CB5}">
          <p14:sldIdLst>
            <p14:sldId id="314"/>
            <p14:sldId id="315"/>
            <p14:sldId id="317"/>
            <p14:sldId id="3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70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96C4A6-D5C5-401F-9161-AD8A531BBCC3}" v="260" dt="2023-12-05T15:14:20.30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65" autoAdjust="0"/>
    <p:restoredTop sz="94619" autoAdjust="0"/>
  </p:normalViewPr>
  <p:slideViewPr>
    <p:cSldViewPr snapToGrid="0">
      <p:cViewPr varScale="1">
        <p:scale>
          <a:sx n="119" d="100"/>
          <a:sy n="119" d="100"/>
        </p:scale>
        <p:origin x="309" y="66"/>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ertrand" userId="2f2a62f7c83cadff" providerId="LiveId" clId="{F996C4A6-D5C5-401F-9161-AD8A531BBCC3}"/>
    <pc:docChg chg="undo redo custSel addSld delSld modSld sldOrd addSection modSection">
      <pc:chgData name="Daniel Bertrand" userId="2f2a62f7c83cadff" providerId="LiveId" clId="{F996C4A6-D5C5-401F-9161-AD8A531BBCC3}" dt="2023-12-05T20:42:43.109" v="3096" actId="20577"/>
      <pc:docMkLst>
        <pc:docMk/>
      </pc:docMkLst>
      <pc:sldChg chg="addSp delSp modSp mod delDesignElem">
        <pc:chgData name="Daniel Bertrand" userId="2f2a62f7c83cadff" providerId="LiveId" clId="{F996C4A6-D5C5-401F-9161-AD8A531BBCC3}" dt="2023-12-04T20:38:01.866" v="1582"/>
        <pc:sldMkLst>
          <pc:docMk/>
          <pc:sldMk cId="193143965" sldId="298"/>
        </pc:sldMkLst>
        <pc:spChg chg="mod">
          <ac:chgData name="Daniel Bertrand" userId="2f2a62f7c83cadff" providerId="LiveId" clId="{F996C4A6-D5C5-401F-9161-AD8A531BBCC3}" dt="2023-12-03T17:08:51.250" v="11" actId="14100"/>
          <ac:spMkLst>
            <pc:docMk/>
            <pc:sldMk cId="193143965" sldId="298"/>
            <ac:spMk id="2" creationId="{9AB2EA78-AEB3-469B-9025-3B17201A457B}"/>
          </ac:spMkLst>
        </pc:spChg>
        <pc:spChg chg="mod">
          <ac:chgData name="Daniel Bertrand" userId="2f2a62f7c83cadff" providerId="LiveId" clId="{F996C4A6-D5C5-401F-9161-AD8A531BBCC3}" dt="2023-12-03T17:08:58.912" v="27" actId="20577"/>
          <ac:spMkLst>
            <pc:docMk/>
            <pc:sldMk cId="193143965" sldId="298"/>
            <ac:spMk id="3" creationId="{255E1F2F-E259-4EA8-9FFD-3A10AF541859}"/>
          </ac:spMkLst>
        </pc:spChg>
        <pc:spChg chg="add del">
          <ac:chgData name="Daniel Bertrand" userId="2f2a62f7c83cadff" providerId="LiveId" clId="{F996C4A6-D5C5-401F-9161-AD8A531BBCC3}" dt="2023-12-04T20:38:01.866" v="1582"/>
          <ac:spMkLst>
            <pc:docMk/>
            <pc:sldMk cId="193143965" sldId="298"/>
            <ac:spMk id="33" creationId="{2FDF0794-1B86-42B2-B8C7-F60123E638ED}"/>
          </ac:spMkLst>
        </pc:spChg>
        <pc:spChg chg="add del">
          <ac:chgData name="Daniel Bertrand" userId="2f2a62f7c83cadff" providerId="LiveId" clId="{F996C4A6-D5C5-401F-9161-AD8A531BBCC3}" dt="2023-12-04T20:38:01.866" v="1582"/>
          <ac:spMkLst>
            <pc:docMk/>
            <pc:sldMk cId="193143965" sldId="298"/>
            <ac:spMk id="35" creationId="{C5373426-E26E-431D-959C-5DB96C0B6208}"/>
          </ac:spMkLst>
        </pc:spChg>
        <pc:spChg chg="add del">
          <ac:chgData name="Daniel Bertrand" userId="2f2a62f7c83cadff" providerId="LiveId" clId="{F996C4A6-D5C5-401F-9161-AD8A531BBCC3}" dt="2023-12-04T20:38:01.866" v="1582"/>
          <ac:spMkLst>
            <pc:docMk/>
            <pc:sldMk cId="193143965" sldId="298"/>
            <ac:spMk id="39" creationId="{EDC90921-9082-491B-940E-827D679F3478}"/>
          </ac:spMkLst>
        </pc:spChg>
        <pc:picChg chg="mod">
          <ac:chgData name="Daniel Bertrand" userId="2f2a62f7c83cadff" providerId="LiveId" clId="{F996C4A6-D5C5-401F-9161-AD8A531BBCC3}" dt="2023-12-03T17:08:51.877" v="12" actId="1076"/>
          <ac:picMkLst>
            <pc:docMk/>
            <pc:sldMk cId="193143965" sldId="298"/>
            <ac:picMk id="4" creationId="{65810330-F0B5-43C9-BC34-094FFB5C0529}"/>
          </ac:picMkLst>
        </pc:picChg>
        <pc:cxnChg chg="add del">
          <ac:chgData name="Daniel Bertrand" userId="2f2a62f7c83cadff" providerId="LiveId" clId="{F996C4A6-D5C5-401F-9161-AD8A531BBCC3}" dt="2023-12-04T20:38:01.866" v="1582"/>
          <ac:cxnSpMkLst>
            <pc:docMk/>
            <pc:sldMk cId="193143965" sldId="298"/>
            <ac:cxnSpMk id="37" creationId="{96D07482-83A3-4451-943C-B46961082957}"/>
          </ac:cxnSpMkLst>
        </pc:cxnChg>
      </pc:sldChg>
      <pc:sldChg chg="addSp delSp modSp mod ord modClrScheme chgLayout">
        <pc:chgData name="Daniel Bertrand" userId="2f2a62f7c83cadff" providerId="LiveId" clId="{F996C4A6-D5C5-401F-9161-AD8A531BBCC3}" dt="2023-12-04T16:33:10.293" v="1055" actId="478"/>
        <pc:sldMkLst>
          <pc:docMk/>
          <pc:sldMk cId="2933514334" sldId="300"/>
        </pc:sldMkLst>
        <pc:spChg chg="mod ord">
          <ac:chgData name="Daniel Bertrand" userId="2f2a62f7c83cadff" providerId="LiveId" clId="{F996C4A6-D5C5-401F-9161-AD8A531BBCC3}" dt="2023-12-04T16:26:31.431" v="884" actId="790"/>
          <ac:spMkLst>
            <pc:docMk/>
            <pc:sldMk cId="2933514334" sldId="300"/>
            <ac:spMk id="2" creationId="{75AC86D3-8FD1-4F47-A319-7D0542E48B2F}"/>
          </ac:spMkLst>
        </pc:spChg>
        <pc:spChg chg="add mod">
          <ac:chgData name="Daniel Bertrand" userId="2f2a62f7c83cadff" providerId="LiveId" clId="{F996C4A6-D5C5-401F-9161-AD8A531BBCC3}" dt="2023-12-04T15:45:56.008" v="272" actId="478"/>
          <ac:spMkLst>
            <pc:docMk/>
            <pc:sldMk cId="2933514334" sldId="300"/>
            <ac:spMk id="5" creationId="{AC746030-6EA0-9BEC-B20A-611A14B73256}"/>
          </ac:spMkLst>
        </pc:spChg>
        <pc:spChg chg="add del mod">
          <ac:chgData name="Daniel Bertrand" userId="2f2a62f7c83cadff" providerId="LiveId" clId="{F996C4A6-D5C5-401F-9161-AD8A531BBCC3}" dt="2023-12-04T15:47:05.890" v="274" actId="22"/>
          <ac:spMkLst>
            <pc:docMk/>
            <pc:sldMk cId="2933514334" sldId="300"/>
            <ac:spMk id="8" creationId="{60E9D3BC-066C-A29D-1E90-A6A8E64454FD}"/>
          </ac:spMkLst>
        </pc:spChg>
        <pc:spChg chg="add del mod">
          <ac:chgData name="Daniel Bertrand" userId="2f2a62f7c83cadff" providerId="LiveId" clId="{F996C4A6-D5C5-401F-9161-AD8A531BBCC3}" dt="2023-12-04T16:01:20.065" v="382" actId="478"/>
          <ac:spMkLst>
            <pc:docMk/>
            <pc:sldMk cId="2933514334" sldId="300"/>
            <ac:spMk id="11" creationId="{3174F633-07FA-C077-CDF3-A8EDA45CC547}"/>
          </ac:spMkLst>
        </pc:spChg>
        <pc:spChg chg="add del mod">
          <ac:chgData name="Daniel Bertrand" userId="2f2a62f7c83cadff" providerId="LiveId" clId="{F996C4A6-D5C5-401F-9161-AD8A531BBCC3}" dt="2023-12-04T16:01:22.653" v="384" actId="478"/>
          <ac:spMkLst>
            <pc:docMk/>
            <pc:sldMk cId="2933514334" sldId="300"/>
            <ac:spMk id="12" creationId="{73C178E5-54D3-74F6-82C4-8BB8B40191B7}"/>
          </ac:spMkLst>
        </pc:spChg>
        <pc:spChg chg="add del mod">
          <ac:chgData name="Daniel Bertrand" userId="2f2a62f7c83cadff" providerId="LiveId" clId="{F996C4A6-D5C5-401F-9161-AD8A531BBCC3}" dt="2023-12-04T16:16:51.492" v="562" actId="478"/>
          <ac:spMkLst>
            <pc:docMk/>
            <pc:sldMk cId="2933514334" sldId="300"/>
            <ac:spMk id="14" creationId="{0C2CA365-85AA-EB02-D155-EFF977AE6D48}"/>
          </ac:spMkLst>
        </pc:spChg>
        <pc:spChg chg="add mod">
          <ac:chgData name="Daniel Bertrand" userId="2f2a62f7c83cadff" providerId="LiveId" clId="{F996C4A6-D5C5-401F-9161-AD8A531BBCC3}" dt="2023-12-04T16:32:39.341" v="1048" actId="404"/>
          <ac:spMkLst>
            <pc:docMk/>
            <pc:sldMk cId="2933514334" sldId="300"/>
            <ac:spMk id="15" creationId="{C1261C0F-AD62-43A0-9518-49300950671A}"/>
          </ac:spMkLst>
        </pc:spChg>
        <pc:spChg chg="add del">
          <ac:chgData name="Daniel Bertrand" userId="2f2a62f7c83cadff" providerId="LiveId" clId="{F996C4A6-D5C5-401F-9161-AD8A531BBCC3}" dt="2023-12-04T16:30:38.389" v="1009"/>
          <ac:spMkLst>
            <pc:docMk/>
            <pc:sldMk cId="2933514334" sldId="300"/>
            <ac:spMk id="16" creationId="{2EEBC8EB-40C0-7414-A94E-BD4807D2F989}"/>
          </ac:spMkLst>
        </pc:spChg>
        <pc:spChg chg="add del mod">
          <ac:chgData name="Daniel Bertrand" userId="2f2a62f7c83cadff" providerId="LiveId" clId="{F996C4A6-D5C5-401F-9161-AD8A531BBCC3}" dt="2023-12-04T16:33:10.293" v="1055" actId="478"/>
          <ac:spMkLst>
            <pc:docMk/>
            <pc:sldMk cId="2933514334" sldId="300"/>
            <ac:spMk id="18" creationId="{B31BCE28-FC6B-8D9B-4449-A8AE0D31BE64}"/>
          </ac:spMkLst>
        </pc:spChg>
        <pc:graphicFrameChg chg="del mod ord modGraphic">
          <ac:chgData name="Daniel Bertrand" userId="2f2a62f7c83cadff" providerId="LiveId" clId="{F996C4A6-D5C5-401F-9161-AD8A531BBCC3}" dt="2023-12-04T15:45:56.008" v="272" actId="478"/>
          <ac:graphicFrameMkLst>
            <pc:docMk/>
            <pc:sldMk cId="2933514334" sldId="300"/>
            <ac:graphicFrameMk id="4" creationId="{C266CDD0-3E96-40BD-8324-62D1DD86152D}"/>
          </ac:graphicFrameMkLst>
        </pc:graphicFrameChg>
        <pc:graphicFrameChg chg="del">
          <ac:chgData name="Daniel Bertrand" userId="2f2a62f7c83cadff" providerId="LiveId" clId="{F996C4A6-D5C5-401F-9161-AD8A531BBCC3}" dt="2023-12-04T15:46:29.511" v="273" actId="478"/>
          <ac:graphicFrameMkLst>
            <pc:docMk/>
            <pc:sldMk cId="2933514334" sldId="300"/>
            <ac:graphicFrameMk id="6" creationId="{27D6DC54-0B22-FEB9-F4C6-9A073BA5D503}"/>
          </ac:graphicFrameMkLst>
        </pc:graphicFrameChg>
        <pc:picChg chg="add del mod ord">
          <ac:chgData name="Daniel Bertrand" userId="2f2a62f7c83cadff" providerId="LiveId" clId="{F996C4A6-D5C5-401F-9161-AD8A531BBCC3}" dt="2023-12-04T16:32:47.523" v="1050" actId="478"/>
          <ac:picMkLst>
            <pc:docMk/>
            <pc:sldMk cId="2933514334" sldId="300"/>
            <ac:picMk id="10" creationId="{91262328-4D46-BFCA-D1AB-064AB6228AEF}"/>
          </ac:picMkLst>
        </pc:picChg>
      </pc:sldChg>
      <pc:sldChg chg="addSp delSp modSp new mod ord modClrScheme chgLayout">
        <pc:chgData name="Daniel Bertrand" userId="2f2a62f7c83cadff" providerId="LiveId" clId="{F996C4A6-D5C5-401F-9161-AD8A531BBCC3}" dt="2023-12-05T20:17:32.316" v="3089" actId="20577"/>
        <pc:sldMkLst>
          <pc:docMk/>
          <pc:sldMk cId="716450790" sldId="301"/>
        </pc:sldMkLst>
        <pc:spChg chg="del">
          <ac:chgData name="Daniel Bertrand" userId="2f2a62f7c83cadff" providerId="LiveId" clId="{F996C4A6-D5C5-401F-9161-AD8A531BBCC3}" dt="2023-12-04T15:59:30.743" v="350" actId="478"/>
          <ac:spMkLst>
            <pc:docMk/>
            <pc:sldMk cId="716450790" sldId="301"/>
            <ac:spMk id="2" creationId="{0D5E87BC-758F-AA45-D698-A3850128FC51}"/>
          </ac:spMkLst>
        </pc:spChg>
        <pc:spChg chg="del">
          <ac:chgData name="Daniel Bertrand" userId="2f2a62f7c83cadff" providerId="LiveId" clId="{F996C4A6-D5C5-401F-9161-AD8A531BBCC3}" dt="2023-12-04T15:59:32.744" v="351" actId="478"/>
          <ac:spMkLst>
            <pc:docMk/>
            <pc:sldMk cId="716450790" sldId="301"/>
            <ac:spMk id="3" creationId="{BA308307-6FA7-E784-1D5E-69FE746547C3}"/>
          </ac:spMkLst>
        </pc:spChg>
        <pc:spChg chg="add mod">
          <ac:chgData name="Daniel Bertrand" userId="2f2a62f7c83cadff" providerId="LiveId" clId="{F996C4A6-D5C5-401F-9161-AD8A531BBCC3}" dt="2023-12-04T16:00:02.418" v="377" actId="1076"/>
          <ac:spMkLst>
            <pc:docMk/>
            <pc:sldMk cId="716450790" sldId="301"/>
            <ac:spMk id="1031" creationId="{F5A2D947-F694-5505-528F-B89338BCC840}"/>
          </ac:spMkLst>
        </pc:spChg>
        <pc:spChg chg="add mod">
          <ac:chgData name="Daniel Bertrand" userId="2f2a62f7c83cadff" providerId="LiveId" clId="{F996C4A6-D5C5-401F-9161-AD8A531BBCC3}" dt="2023-12-05T20:17:32.316" v="3089" actId="20577"/>
          <ac:spMkLst>
            <pc:docMk/>
            <pc:sldMk cId="716450790" sldId="301"/>
            <ac:spMk id="1033" creationId="{A20E937E-B849-594F-83A2-1C43921DB791}"/>
          </ac:spMkLst>
        </pc:spChg>
        <pc:picChg chg="add mod">
          <ac:chgData name="Daniel Bertrand" userId="2f2a62f7c83cadff" providerId="LiveId" clId="{F996C4A6-D5C5-401F-9161-AD8A531BBCC3}" dt="2023-12-04T16:32:59.964" v="1054" actId="1076"/>
          <ac:picMkLst>
            <pc:docMk/>
            <pc:sldMk cId="716450790" sldId="301"/>
            <ac:picMk id="1026" creationId="{BAFF9417-0B92-D187-720C-1E0A683739E5}"/>
          </ac:picMkLst>
        </pc:picChg>
      </pc:sldChg>
      <pc:sldChg chg="modSp new mod">
        <pc:chgData name="Daniel Bertrand" userId="2f2a62f7c83cadff" providerId="LiveId" clId="{F996C4A6-D5C5-401F-9161-AD8A531BBCC3}" dt="2023-12-04T20:38:01.866" v="1582"/>
        <pc:sldMkLst>
          <pc:docMk/>
          <pc:sldMk cId="1727212043" sldId="302"/>
        </pc:sldMkLst>
        <pc:spChg chg="mod">
          <ac:chgData name="Daniel Bertrand" userId="2f2a62f7c83cadff" providerId="LiveId" clId="{F996C4A6-D5C5-401F-9161-AD8A531BBCC3}" dt="2023-12-04T20:38:01.866" v="1582"/>
          <ac:spMkLst>
            <pc:docMk/>
            <pc:sldMk cId="1727212043" sldId="302"/>
            <ac:spMk id="2" creationId="{5B0BF490-117D-A922-8DC7-18B13FAC4532}"/>
          </ac:spMkLst>
        </pc:spChg>
        <pc:spChg chg="mod">
          <ac:chgData name="Daniel Bertrand" userId="2f2a62f7c83cadff" providerId="LiveId" clId="{F996C4A6-D5C5-401F-9161-AD8A531BBCC3}" dt="2023-12-04T20:38:01.866" v="1582"/>
          <ac:spMkLst>
            <pc:docMk/>
            <pc:sldMk cId="1727212043" sldId="302"/>
            <ac:spMk id="3" creationId="{09DB4B25-68B6-AD60-5538-79FFCE37FE57}"/>
          </ac:spMkLst>
        </pc:spChg>
      </pc:sldChg>
      <pc:sldChg chg="modSp new mod">
        <pc:chgData name="Daniel Bertrand" userId="2f2a62f7c83cadff" providerId="LiveId" clId="{F996C4A6-D5C5-401F-9161-AD8A531BBCC3}" dt="2023-12-04T20:38:01.866" v="1582"/>
        <pc:sldMkLst>
          <pc:docMk/>
          <pc:sldMk cId="3793217686" sldId="303"/>
        </pc:sldMkLst>
        <pc:spChg chg="mod">
          <ac:chgData name="Daniel Bertrand" userId="2f2a62f7c83cadff" providerId="LiveId" clId="{F996C4A6-D5C5-401F-9161-AD8A531BBCC3}" dt="2023-12-04T20:38:01.866" v="1582"/>
          <ac:spMkLst>
            <pc:docMk/>
            <pc:sldMk cId="3793217686" sldId="303"/>
            <ac:spMk id="2" creationId="{8C47EEC9-EB75-14DE-112E-AD3A436C41FC}"/>
          </ac:spMkLst>
        </pc:spChg>
        <pc:spChg chg="mod">
          <ac:chgData name="Daniel Bertrand" userId="2f2a62f7c83cadff" providerId="LiveId" clId="{F996C4A6-D5C5-401F-9161-AD8A531BBCC3}" dt="2023-12-04T16:16:09.658" v="558" actId="27636"/>
          <ac:spMkLst>
            <pc:docMk/>
            <pc:sldMk cId="3793217686" sldId="303"/>
            <ac:spMk id="3" creationId="{51AF628D-0322-7FCF-AE5E-E7F6C2513BC4}"/>
          </ac:spMkLst>
        </pc:spChg>
      </pc:sldChg>
      <pc:sldChg chg="addSp delSp modSp new mod modClrScheme chgLayout">
        <pc:chgData name="Daniel Bertrand" userId="2f2a62f7c83cadff" providerId="LiveId" clId="{F996C4A6-D5C5-401F-9161-AD8A531BBCC3}" dt="2023-12-04T20:38:01.866" v="1582"/>
        <pc:sldMkLst>
          <pc:docMk/>
          <pc:sldMk cId="997259418" sldId="304"/>
        </pc:sldMkLst>
        <pc:spChg chg="del">
          <ac:chgData name="Daniel Bertrand" userId="2f2a62f7c83cadff" providerId="LiveId" clId="{F996C4A6-D5C5-401F-9161-AD8A531BBCC3}" dt="2023-12-04T16:39:49.088" v="1114" actId="700"/>
          <ac:spMkLst>
            <pc:docMk/>
            <pc:sldMk cId="997259418" sldId="304"/>
            <ac:spMk id="2" creationId="{5742F401-CB54-0FAA-C927-ED360BC57E3C}"/>
          </ac:spMkLst>
        </pc:spChg>
        <pc:spChg chg="del">
          <ac:chgData name="Daniel Bertrand" userId="2f2a62f7c83cadff" providerId="LiveId" clId="{F996C4A6-D5C5-401F-9161-AD8A531BBCC3}" dt="2023-12-04T16:37:20.584" v="1100"/>
          <ac:spMkLst>
            <pc:docMk/>
            <pc:sldMk cId="997259418" sldId="304"/>
            <ac:spMk id="3" creationId="{19A93E8E-607B-EB6E-8EE8-BC1AE0B35FB0}"/>
          </ac:spMkLst>
        </pc:spChg>
        <pc:spChg chg="del">
          <ac:chgData name="Daniel Bertrand" userId="2f2a62f7c83cadff" providerId="LiveId" clId="{F996C4A6-D5C5-401F-9161-AD8A531BBCC3}" dt="2023-12-04T16:39:49.088" v="1114" actId="700"/>
          <ac:spMkLst>
            <pc:docMk/>
            <pc:sldMk cId="997259418" sldId="304"/>
            <ac:spMk id="4" creationId="{62558178-E738-CDD0-13AB-5F02C38378B6}"/>
          </ac:spMkLst>
        </pc:spChg>
        <pc:spChg chg="add del mod ord">
          <ac:chgData name="Daniel Bertrand" userId="2f2a62f7c83cadff" providerId="LiveId" clId="{F996C4A6-D5C5-401F-9161-AD8A531BBCC3}" dt="2023-12-04T16:41:59.909" v="1138" actId="26606"/>
          <ac:spMkLst>
            <pc:docMk/>
            <pc:sldMk cId="997259418" sldId="304"/>
            <ac:spMk id="13" creationId="{1A60F483-554D-AD20-FF8D-2E76175463B0}"/>
          </ac:spMkLst>
        </pc:spChg>
        <pc:spChg chg="add del mod ord">
          <ac:chgData name="Daniel Bertrand" userId="2f2a62f7c83cadff" providerId="LiveId" clId="{F996C4A6-D5C5-401F-9161-AD8A531BBCC3}" dt="2023-12-04T16:41:59.909" v="1138" actId="26606"/>
          <ac:spMkLst>
            <pc:docMk/>
            <pc:sldMk cId="997259418" sldId="304"/>
            <ac:spMk id="14" creationId="{0764B890-8821-9CE6-C7EB-5894C81AB314}"/>
          </ac:spMkLst>
        </pc:spChg>
        <pc:spChg chg="add del">
          <ac:chgData name="Daniel Bertrand" userId="2f2a62f7c83cadff" providerId="LiveId" clId="{F996C4A6-D5C5-401F-9161-AD8A531BBCC3}" dt="2023-12-04T16:49:17.621" v="1217" actId="478"/>
          <ac:spMkLst>
            <pc:docMk/>
            <pc:sldMk cId="997259418" sldId="304"/>
            <ac:spMk id="16" creationId="{DBC4442C-D90A-B551-93D2-754C237A8AD7}"/>
          </ac:spMkLst>
        </pc:spChg>
        <pc:spChg chg="add del">
          <ac:chgData name="Daniel Bertrand" userId="2f2a62f7c83cadff" providerId="LiveId" clId="{F996C4A6-D5C5-401F-9161-AD8A531BBCC3}" dt="2023-12-04T16:49:37.848" v="1219" actId="478"/>
          <ac:spMkLst>
            <pc:docMk/>
            <pc:sldMk cId="997259418" sldId="304"/>
            <ac:spMk id="17" creationId="{8DDB2C96-5E5A-34C7-7E37-9907B0C4E12E}"/>
          </ac:spMkLst>
        </pc:spChg>
        <pc:spChg chg="add mod">
          <ac:chgData name="Daniel Bertrand" userId="2f2a62f7c83cadff" providerId="LiveId" clId="{F996C4A6-D5C5-401F-9161-AD8A531BBCC3}" dt="2023-12-04T16:50:03.342" v="1221" actId="208"/>
          <ac:spMkLst>
            <pc:docMk/>
            <pc:sldMk cId="997259418" sldId="304"/>
            <ac:spMk id="18" creationId="{03599CC2-1A83-A374-5226-68D882030FB9}"/>
          </ac:spMkLst>
        </pc:spChg>
        <pc:spChg chg="add del mod">
          <ac:chgData name="Daniel Bertrand" userId="2f2a62f7c83cadff" providerId="LiveId" clId="{F996C4A6-D5C5-401F-9161-AD8A531BBCC3}" dt="2023-12-04T16:42:48.287" v="1148" actId="26606"/>
          <ac:spMkLst>
            <pc:docMk/>
            <pc:sldMk cId="997259418" sldId="304"/>
            <ac:spMk id="3079" creationId="{474ABCD0-45CC-BA8F-9DDA-80A3619E0859}"/>
          </ac:spMkLst>
        </pc:spChg>
        <pc:spChg chg="add del mod">
          <ac:chgData name="Daniel Bertrand" userId="2f2a62f7c83cadff" providerId="LiveId" clId="{F996C4A6-D5C5-401F-9161-AD8A531BBCC3}" dt="2023-12-04T16:42:48.287" v="1148" actId="26606"/>
          <ac:spMkLst>
            <pc:docMk/>
            <pc:sldMk cId="997259418" sldId="304"/>
            <ac:spMk id="3081" creationId="{72A70C24-6D6C-746E-AA76-E42FB6B9F824}"/>
          </ac:spMkLst>
        </pc:spChg>
        <pc:spChg chg="add mod ord">
          <ac:chgData name="Daniel Bertrand" userId="2f2a62f7c83cadff" providerId="LiveId" clId="{F996C4A6-D5C5-401F-9161-AD8A531BBCC3}" dt="2023-12-04T16:46:37.849" v="1204" actId="700"/>
          <ac:spMkLst>
            <pc:docMk/>
            <pc:sldMk cId="997259418" sldId="304"/>
            <ac:spMk id="3086" creationId="{F286CD44-1D66-677F-DB4E-265179CDA2F1}"/>
          </ac:spMkLst>
        </pc:spChg>
        <pc:spChg chg="add mod ord">
          <ac:chgData name="Daniel Bertrand" userId="2f2a62f7c83cadff" providerId="LiveId" clId="{F996C4A6-D5C5-401F-9161-AD8A531BBCC3}" dt="2023-12-04T20:38:01.866" v="1582"/>
          <ac:spMkLst>
            <pc:docMk/>
            <pc:sldMk cId="997259418" sldId="304"/>
            <ac:spMk id="3088" creationId="{E0777511-31D3-3288-5C44-0C1BCCDD73A5}"/>
          </ac:spMkLst>
        </pc:spChg>
        <pc:picChg chg="add del mod modCrop">
          <ac:chgData name="Daniel Bertrand" userId="2f2a62f7c83cadff" providerId="LiveId" clId="{F996C4A6-D5C5-401F-9161-AD8A531BBCC3}" dt="2023-12-04T16:41:04.228" v="1131" actId="478"/>
          <ac:picMkLst>
            <pc:docMk/>
            <pc:sldMk cId="997259418" sldId="304"/>
            <ac:picMk id="6" creationId="{4F7C83B2-83C0-7D75-D8B7-CC3CC8D782BD}"/>
          </ac:picMkLst>
        </pc:picChg>
        <pc:picChg chg="add del mod">
          <ac:chgData name="Daniel Bertrand" userId="2f2a62f7c83cadff" providerId="LiveId" clId="{F996C4A6-D5C5-401F-9161-AD8A531BBCC3}" dt="2023-12-04T16:41:02.590" v="1130" actId="478"/>
          <ac:picMkLst>
            <pc:docMk/>
            <pc:sldMk cId="997259418" sldId="304"/>
            <ac:picMk id="8" creationId="{BB0243E3-49C4-EDFD-9A45-19E2681A199B}"/>
          </ac:picMkLst>
        </pc:picChg>
        <pc:picChg chg="add del mod">
          <ac:chgData name="Daniel Bertrand" userId="2f2a62f7c83cadff" providerId="LiveId" clId="{F996C4A6-D5C5-401F-9161-AD8A531BBCC3}" dt="2023-12-04T16:41:04.561" v="1132" actId="478"/>
          <ac:picMkLst>
            <pc:docMk/>
            <pc:sldMk cId="997259418" sldId="304"/>
            <ac:picMk id="10" creationId="{013E9E7D-127C-CA10-4143-3639014377B1}"/>
          </ac:picMkLst>
        </pc:picChg>
        <pc:picChg chg="add del mod">
          <ac:chgData name="Daniel Bertrand" userId="2f2a62f7c83cadff" providerId="LiveId" clId="{F996C4A6-D5C5-401F-9161-AD8A531BBCC3}" dt="2023-12-04T16:41:02.590" v="1130" actId="478"/>
          <ac:picMkLst>
            <pc:docMk/>
            <pc:sldMk cId="997259418" sldId="304"/>
            <ac:picMk id="11" creationId="{3E6E92D1-C73E-FFDC-4DE4-811919F17892}"/>
          </ac:picMkLst>
        </pc:picChg>
        <pc:picChg chg="add del mod">
          <ac:chgData name="Daniel Bertrand" userId="2f2a62f7c83cadff" providerId="LiveId" clId="{F996C4A6-D5C5-401F-9161-AD8A531BBCC3}" dt="2023-12-04T16:41:02.590" v="1130" actId="478"/>
          <ac:picMkLst>
            <pc:docMk/>
            <pc:sldMk cId="997259418" sldId="304"/>
            <ac:picMk id="12" creationId="{27AF1173-7D24-3B94-9D66-91A6BEE594C0}"/>
          </ac:picMkLst>
        </pc:picChg>
        <pc:picChg chg="add del mod modCrop">
          <ac:chgData name="Daniel Bertrand" userId="2f2a62f7c83cadff" providerId="LiveId" clId="{F996C4A6-D5C5-401F-9161-AD8A531BBCC3}" dt="2023-12-04T16:51:14.070" v="1231" actId="478"/>
          <ac:picMkLst>
            <pc:docMk/>
            <pc:sldMk cId="997259418" sldId="304"/>
            <ac:picMk id="15" creationId="{70BDE73D-A81F-C7AB-982F-74783EDAE196}"/>
          </ac:picMkLst>
        </pc:picChg>
        <pc:picChg chg="add mod ord modCrop">
          <ac:chgData name="Daniel Bertrand" userId="2f2a62f7c83cadff" providerId="LiveId" clId="{F996C4A6-D5C5-401F-9161-AD8A531BBCC3}" dt="2023-12-04T16:52:02.004" v="1242" actId="1076"/>
          <ac:picMkLst>
            <pc:docMk/>
            <pc:sldMk cId="997259418" sldId="304"/>
            <ac:picMk id="25" creationId="{8D09005A-F9B2-6B46-3CF4-82CF24B3AC9F}"/>
          </ac:picMkLst>
        </pc:picChg>
        <pc:picChg chg="add mod ord modCrop">
          <ac:chgData name="Daniel Bertrand" userId="2f2a62f7c83cadff" providerId="LiveId" clId="{F996C4A6-D5C5-401F-9161-AD8A531BBCC3}" dt="2023-12-04T16:48:18.222" v="1213" actId="1076"/>
          <ac:picMkLst>
            <pc:docMk/>
            <pc:sldMk cId="997259418" sldId="304"/>
            <ac:picMk id="3074" creationId="{A63E6AC3-8E22-6DC3-0BE0-7FD621202CA9}"/>
          </ac:picMkLst>
        </pc:picChg>
        <pc:picChg chg="add del mod">
          <ac:chgData name="Daniel Bertrand" userId="2f2a62f7c83cadff" providerId="LiveId" clId="{F996C4A6-D5C5-401F-9161-AD8A531BBCC3}" dt="2023-12-04T16:37:46.511" v="1106" actId="478"/>
          <ac:picMkLst>
            <pc:docMk/>
            <pc:sldMk cId="997259418" sldId="304"/>
            <ac:picMk id="3076" creationId="{5D453A30-4BAE-8971-C405-2982D2C99A45}"/>
          </ac:picMkLst>
        </pc:picChg>
        <pc:cxnChg chg="add mod">
          <ac:chgData name="Daniel Bertrand" userId="2f2a62f7c83cadff" providerId="LiveId" clId="{F996C4A6-D5C5-401F-9161-AD8A531BBCC3}" dt="2023-12-04T16:51:52.824" v="1240" actId="1076"/>
          <ac:cxnSpMkLst>
            <pc:docMk/>
            <pc:sldMk cId="997259418" sldId="304"/>
            <ac:cxnSpMk id="20" creationId="{91617071-804E-3EB0-8200-C5CF9D77A5BE}"/>
          </ac:cxnSpMkLst>
        </pc:cxnChg>
      </pc:sldChg>
      <pc:sldChg chg="addSp delSp modSp add mod modClrScheme chgLayout">
        <pc:chgData name="Daniel Bertrand" userId="2f2a62f7c83cadff" providerId="LiveId" clId="{F996C4A6-D5C5-401F-9161-AD8A531BBCC3}" dt="2023-12-04T20:38:54.285" v="1590" actId="14100"/>
        <pc:sldMkLst>
          <pc:docMk/>
          <pc:sldMk cId="147141194" sldId="305"/>
        </pc:sldMkLst>
        <pc:spChg chg="add mod">
          <ac:chgData name="Daniel Bertrand" userId="2f2a62f7c83cadff" providerId="LiveId" clId="{F996C4A6-D5C5-401F-9161-AD8A531BBCC3}" dt="2023-12-04T20:30:38.015" v="1515" actId="14100"/>
          <ac:spMkLst>
            <pc:docMk/>
            <pc:sldMk cId="147141194" sldId="305"/>
            <ac:spMk id="3" creationId="{CC0765D6-51A6-8C64-5950-3B55432FCDD4}"/>
          </ac:spMkLst>
        </pc:spChg>
        <pc:spChg chg="add mod">
          <ac:chgData name="Daniel Bertrand" userId="2f2a62f7c83cadff" providerId="LiveId" clId="{F996C4A6-D5C5-401F-9161-AD8A531BBCC3}" dt="2023-12-04T20:35:14.965" v="1540" actId="1076"/>
          <ac:spMkLst>
            <pc:docMk/>
            <pc:sldMk cId="147141194" sldId="305"/>
            <ac:spMk id="4" creationId="{A4E8EDC8-E268-59EA-A424-2BAD2DB35668}"/>
          </ac:spMkLst>
        </pc:spChg>
        <pc:spChg chg="add del">
          <ac:chgData name="Daniel Bertrand" userId="2f2a62f7c83cadff" providerId="LiveId" clId="{F996C4A6-D5C5-401F-9161-AD8A531BBCC3}" dt="2023-12-04T20:36:45.390" v="1560" actId="22"/>
          <ac:spMkLst>
            <pc:docMk/>
            <pc:sldMk cId="147141194" sldId="305"/>
            <ac:spMk id="11" creationId="{75B1A386-3D9D-5E18-BF32-100B132DEBB4}"/>
          </ac:spMkLst>
        </pc:spChg>
        <pc:spChg chg="add mod">
          <ac:chgData name="Daniel Bertrand" userId="2f2a62f7c83cadff" providerId="LiveId" clId="{F996C4A6-D5C5-401F-9161-AD8A531BBCC3}" dt="2023-12-04T20:36:43.710" v="1559" actId="571"/>
          <ac:spMkLst>
            <pc:docMk/>
            <pc:sldMk cId="147141194" sldId="305"/>
            <ac:spMk id="12" creationId="{E12E0873-6DAF-403D-6D48-2E8B499044BA}"/>
          </ac:spMkLst>
        </pc:spChg>
        <pc:spChg chg="add mod">
          <ac:chgData name="Daniel Bertrand" userId="2f2a62f7c83cadff" providerId="LiveId" clId="{F996C4A6-D5C5-401F-9161-AD8A531BBCC3}" dt="2023-12-04T20:38:46.762" v="1589" actId="404"/>
          <ac:spMkLst>
            <pc:docMk/>
            <pc:sldMk cId="147141194" sldId="305"/>
            <ac:spMk id="14" creationId="{0785B11A-5F20-476C-5358-910B979DCE94}"/>
          </ac:spMkLst>
        </pc:spChg>
        <pc:spChg chg="add del mod">
          <ac:chgData name="Daniel Bertrand" userId="2f2a62f7c83cadff" providerId="LiveId" clId="{F996C4A6-D5C5-401F-9161-AD8A531BBCC3}" dt="2023-12-04T20:26:05.004" v="1427" actId="478"/>
          <ac:spMkLst>
            <pc:docMk/>
            <pc:sldMk cId="147141194" sldId="305"/>
            <ac:spMk id="4103" creationId="{7CA9ABA3-69B2-E119-04DF-DB71E6C5309D}"/>
          </ac:spMkLst>
        </pc:spChg>
        <pc:spChg chg="add del mod">
          <ac:chgData name="Daniel Bertrand" userId="2f2a62f7c83cadff" providerId="LiveId" clId="{F996C4A6-D5C5-401F-9161-AD8A531BBCC3}" dt="2023-12-04T20:34:43.701" v="1531" actId="22"/>
          <ac:spMkLst>
            <pc:docMk/>
            <pc:sldMk cId="147141194" sldId="305"/>
            <ac:spMk id="4105" creationId="{6334BC2B-7307-A058-DB6C-A9022C99BF68}"/>
          </ac:spMkLst>
        </pc:spChg>
        <pc:picChg chg="del">
          <ac:chgData name="Daniel Bertrand" userId="2f2a62f7c83cadff" providerId="LiveId" clId="{F996C4A6-D5C5-401F-9161-AD8A531BBCC3}" dt="2023-12-04T20:13:23.321" v="1244" actId="21"/>
          <ac:picMkLst>
            <pc:docMk/>
            <pc:sldMk cId="147141194" sldId="305"/>
            <ac:picMk id="6" creationId="{4F7C83B2-83C0-7D75-D8B7-CC3CC8D782BD}"/>
          </ac:picMkLst>
        </pc:picChg>
        <pc:picChg chg="add mod ord">
          <ac:chgData name="Daniel Bertrand" userId="2f2a62f7c83cadff" providerId="LiveId" clId="{F996C4A6-D5C5-401F-9161-AD8A531BBCC3}" dt="2023-12-04T20:38:54.285" v="1590" actId="14100"/>
          <ac:picMkLst>
            <pc:docMk/>
            <pc:sldMk cId="147141194" sldId="305"/>
            <ac:picMk id="7" creationId="{80737B83-637A-5BE9-CB92-4480705ECF26}"/>
          </ac:picMkLst>
        </pc:picChg>
        <pc:picChg chg="del">
          <ac:chgData name="Daniel Bertrand" userId="2f2a62f7c83cadff" providerId="LiveId" clId="{F996C4A6-D5C5-401F-9161-AD8A531BBCC3}" dt="2023-12-04T20:25:09.445" v="1410" actId="478"/>
          <ac:picMkLst>
            <pc:docMk/>
            <pc:sldMk cId="147141194" sldId="305"/>
            <ac:picMk id="8" creationId="{BB0243E3-49C4-EDFD-9A45-19E2681A199B}"/>
          </ac:picMkLst>
        </pc:picChg>
        <pc:picChg chg="del">
          <ac:chgData name="Daniel Bertrand" userId="2f2a62f7c83cadff" providerId="LiveId" clId="{F996C4A6-D5C5-401F-9161-AD8A531BBCC3}" dt="2023-12-04T20:13:23.321" v="1244" actId="21"/>
          <ac:picMkLst>
            <pc:docMk/>
            <pc:sldMk cId="147141194" sldId="305"/>
            <ac:picMk id="10" creationId="{013E9E7D-127C-CA10-4143-3639014377B1}"/>
          </ac:picMkLst>
        </pc:picChg>
        <pc:picChg chg="del">
          <ac:chgData name="Daniel Bertrand" userId="2f2a62f7c83cadff" providerId="LiveId" clId="{F996C4A6-D5C5-401F-9161-AD8A531BBCC3}" dt="2023-12-04T20:25:09.071" v="1409" actId="478"/>
          <ac:picMkLst>
            <pc:docMk/>
            <pc:sldMk cId="147141194" sldId="305"/>
            <ac:picMk id="3074" creationId="{A63E6AC3-8E22-6DC3-0BE0-7FD621202CA9}"/>
          </ac:picMkLst>
        </pc:picChg>
        <pc:picChg chg="add del mod">
          <ac:chgData name="Daniel Bertrand" userId="2f2a62f7c83cadff" providerId="LiveId" clId="{F996C4A6-D5C5-401F-9161-AD8A531BBCC3}" dt="2023-12-04T20:34:02.966" v="1523" actId="478"/>
          <ac:picMkLst>
            <pc:docMk/>
            <pc:sldMk cId="147141194" sldId="305"/>
            <ac:picMk id="4098" creationId="{8DA3288C-FA95-6B11-AE80-64371365C447}"/>
          </ac:picMkLst>
        </pc:picChg>
        <pc:picChg chg="add mod">
          <ac:chgData name="Daniel Bertrand" userId="2f2a62f7c83cadff" providerId="LiveId" clId="{F996C4A6-D5C5-401F-9161-AD8A531BBCC3}" dt="2023-12-04T20:37:24.255" v="1574" actId="14100"/>
          <ac:picMkLst>
            <pc:docMk/>
            <pc:sldMk cId="147141194" sldId="305"/>
            <ac:picMk id="4100" creationId="{FF8F2FA9-1EE4-ED60-0649-FA5BCBD50EA3}"/>
          </ac:picMkLst>
        </pc:picChg>
      </pc:sldChg>
      <pc:sldChg chg="addSp delSp modSp add mod modClrScheme chgLayout">
        <pc:chgData name="Daniel Bertrand" userId="2f2a62f7c83cadff" providerId="LiveId" clId="{F996C4A6-D5C5-401F-9161-AD8A531BBCC3}" dt="2023-12-04T20:24:06.575" v="1408" actId="20577"/>
        <pc:sldMkLst>
          <pc:docMk/>
          <pc:sldMk cId="2442171524" sldId="306"/>
        </pc:sldMkLst>
        <pc:spChg chg="add del mod">
          <ac:chgData name="Daniel Bertrand" userId="2f2a62f7c83cadff" providerId="LiveId" clId="{F996C4A6-D5C5-401F-9161-AD8A531BBCC3}" dt="2023-12-04T20:13:33.958" v="1249" actId="478"/>
          <ac:spMkLst>
            <pc:docMk/>
            <pc:sldMk cId="2442171524" sldId="306"/>
            <ac:spMk id="4" creationId="{61B26520-65BB-6165-3B69-6DFC25FCE0A7}"/>
          </ac:spMkLst>
        </pc:spChg>
        <pc:spChg chg="add del mod ord">
          <ac:chgData name="Daniel Bertrand" userId="2f2a62f7c83cadff" providerId="LiveId" clId="{F996C4A6-D5C5-401F-9161-AD8A531BBCC3}" dt="2023-12-04T20:14:12.717" v="1265" actId="478"/>
          <ac:spMkLst>
            <pc:docMk/>
            <pc:sldMk cId="2442171524" sldId="306"/>
            <ac:spMk id="7" creationId="{F391BC39-2F80-A068-393C-F04DB4D46F5E}"/>
          </ac:spMkLst>
        </pc:spChg>
        <pc:spChg chg="add del mod">
          <ac:chgData name="Daniel Bertrand" userId="2f2a62f7c83cadff" providerId="LiveId" clId="{F996C4A6-D5C5-401F-9161-AD8A531BBCC3}" dt="2023-12-04T20:14:53.750" v="1275" actId="478"/>
          <ac:spMkLst>
            <pc:docMk/>
            <pc:sldMk cId="2442171524" sldId="306"/>
            <ac:spMk id="9" creationId="{6ECBFB18-2E03-094E-9032-4D0E0E4F050F}"/>
          </ac:spMkLst>
        </pc:spChg>
        <pc:spChg chg="del">
          <ac:chgData name="Daniel Bertrand" userId="2f2a62f7c83cadff" providerId="LiveId" clId="{F996C4A6-D5C5-401F-9161-AD8A531BBCC3}" dt="2023-12-04T20:13:39.806" v="1253" actId="478"/>
          <ac:spMkLst>
            <pc:docMk/>
            <pc:sldMk cId="2442171524" sldId="306"/>
            <ac:spMk id="18" creationId="{03599CC2-1A83-A374-5226-68D882030FB9}"/>
          </ac:spMkLst>
        </pc:spChg>
        <pc:spChg chg="del mod ord">
          <ac:chgData name="Daniel Bertrand" userId="2f2a62f7c83cadff" providerId="LiveId" clId="{F996C4A6-D5C5-401F-9161-AD8A531BBCC3}" dt="2023-12-04T20:14:52.454" v="1274" actId="478"/>
          <ac:spMkLst>
            <pc:docMk/>
            <pc:sldMk cId="2442171524" sldId="306"/>
            <ac:spMk id="3086" creationId="{F286CD44-1D66-677F-DB4E-265179CDA2F1}"/>
          </ac:spMkLst>
        </pc:spChg>
        <pc:spChg chg="mod ord">
          <ac:chgData name="Daniel Bertrand" userId="2f2a62f7c83cadff" providerId="LiveId" clId="{F996C4A6-D5C5-401F-9161-AD8A531BBCC3}" dt="2023-12-04T20:24:06.575" v="1408" actId="20577"/>
          <ac:spMkLst>
            <pc:docMk/>
            <pc:sldMk cId="2442171524" sldId="306"/>
            <ac:spMk id="3088" creationId="{E0777511-31D3-3288-5C44-0C1BCCDD73A5}"/>
          </ac:spMkLst>
        </pc:spChg>
        <pc:picChg chg="add del mod">
          <ac:chgData name="Daniel Bertrand" userId="2f2a62f7c83cadff" providerId="LiveId" clId="{F996C4A6-D5C5-401F-9161-AD8A531BBCC3}" dt="2023-12-04T20:13:27.965" v="1246"/>
          <ac:picMkLst>
            <pc:docMk/>
            <pc:sldMk cId="2442171524" sldId="306"/>
            <ac:picMk id="2" creationId="{50804868-0EB5-6567-F1C2-FF62C07F93D5}"/>
          </ac:picMkLst>
        </pc:picChg>
        <pc:picChg chg="add del mod">
          <ac:chgData name="Daniel Bertrand" userId="2f2a62f7c83cadff" providerId="LiveId" clId="{F996C4A6-D5C5-401F-9161-AD8A531BBCC3}" dt="2023-12-04T20:13:27.965" v="1246"/>
          <ac:picMkLst>
            <pc:docMk/>
            <pc:sldMk cId="2442171524" sldId="306"/>
            <ac:picMk id="3" creationId="{3C593729-7D26-BB8A-08BA-B8E3AEA6E54C}"/>
          </ac:picMkLst>
        </pc:picChg>
        <pc:picChg chg="add mod">
          <ac:chgData name="Daniel Bertrand" userId="2f2a62f7c83cadff" providerId="LiveId" clId="{F996C4A6-D5C5-401F-9161-AD8A531BBCC3}" dt="2023-12-04T20:14:41.850" v="1273" actId="1076"/>
          <ac:picMkLst>
            <pc:docMk/>
            <pc:sldMk cId="2442171524" sldId="306"/>
            <ac:picMk id="5" creationId="{3BCEF44C-5B56-47E1-FFAB-8DCB28893CB8}"/>
          </ac:picMkLst>
        </pc:picChg>
        <pc:picChg chg="add mod">
          <ac:chgData name="Daniel Bertrand" userId="2f2a62f7c83cadff" providerId="LiveId" clId="{F996C4A6-D5C5-401F-9161-AD8A531BBCC3}" dt="2023-12-04T20:14:40.050" v="1272" actId="1076"/>
          <ac:picMkLst>
            <pc:docMk/>
            <pc:sldMk cId="2442171524" sldId="306"/>
            <ac:picMk id="6" creationId="{DD29740A-CB2F-78DB-D6A2-B60612CDF6FC}"/>
          </ac:picMkLst>
        </pc:picChg>
        <pc:picChg chg="del">
          <ac:chgData name="Daniel Bertrand" userId="2f2a62f7c83cadff" providerId="LiveId" clId="{F996C4A6-D5C5-401F-9161-AD8A531BBCC3}" dt="2023-12-04T20:13:29.194" v="1247" actId="478"/>
          <ac:picMkLst>
            <pc:docMk/>
            <pc:sldMk cId="2442171524" sldId="306"/>
            <ac:picMk id="25" creationId="{8D09005A-F9B2-6B46-3CF4-82CF24B3AC9F}"/>
          </ac:picMkLst>
        </pc:picChg>
        <pc:picChg chg="del">
          <ac:chgData name="Daniel Bertrand" userId="2f2a62f7c83cadff" providerId="LiveId" clId="{F996C4A6-D5C5-401F-9161-AD8A531BBCC3}" dt="2023-12-04T20:13:29.194" v="1247" actId="478"/>
          <ac:picMkLst>
            <pc:docMk/>
            <pc:sldMk cId="2442171524" sldId="306"/>
            <ac:picMk id="3074" creationId="{A63E6AC3-8E22-6DC3-0BE0-7FD621202CA9}"/>
          </ac:picMkLst>
        </pc:picChg>
        <pc:cxnChg chg="del">
          <ac:chgData name="Daniel Bertrand" userId="2f2a62f7c83cadff" providerId="LiveId" clId="{F996C4A6-D5C5-401F-9161-AD8A531BBCC3}" dt="2023-12-04T20:13:39.238" v="1252" actId="478"/>
          <ac:cxnSpMkLst>
            <pc:docMk/>
            <pc:sldMk cId="2442171524" sldId="306"/>
            <ac:cxnSpMk id="20" creationId="{91617071-804E-3EB0-8200-C5CF9D77A5BE}"/>
          </ac:cxnSpMkLst>
        </pc:cxnChg>
      </pc:sldChg>
      <pc:sldChg chg="addSp delSp modSp new mod modClrScheme chgLayout">
        <pc:chgData name="Daniel Bertrand" userId="2f2a62f7c83cadff" providerId="LiveId" clId="{F996C4A6-D5C5-401F-9161-AD8A531BBCC3}" dt="2023-12-04T21:32:33.552" v="1702" actId="255"/>
        <pc:sldMkLst>
          <pc:docMk/>
          <pc:sldMk cId="675438704" sldId="307"/>
        </pc:sldMkLst>
        <pc:spChg chg="mod">
          <ac:chgData name="Daniel Bertrand" userId="2f2a62f7c83cadff" providerId="LiveId" clId="{F996C4A6-D5C5-401F-9161-AD8A531BBCC3}" dt="2023-12-04T20:54:06.869" v="1616" actId="26606"/>
          <ac:spMkLst>
            <pc:docMk/>
            <pc:sldMk cId="675438704" sldId="307"/>
            <ac:spMk id="2" creationId="{6978D35B-E404-7A0A-F334-F1BF44DA5D3D}"/>
          </ac:spMkLst>
        </pc:spChg>
        <pc:spChg chg="del">
          <ac:chgData name="Daniel Bertrand" userId="2f2a62f7c83cadff" providerId="LiveId" clId="{F996C4A6-D5C5-401F-9161-AD8A531BBCC3}" dt="2023-12-04T20:54:03.158" v="1615"/>
          <ac:spMkLst>
            <pc:docMk/>
            <pc:sldMk cId="675438704" sldId="307"/>
            <ac:spMk id="3" creationId="{04E483EB-B54B-FD49-E7BD-91CF3ED9DE3D}"/>
          </ac:spMkLst>
        </pc:spChg>
        <pc:spChg chg="del">
          <ac:chgData name="Daniel Bertrand" userId="2f2a62f7c83cadff" providerId="LiveId" clId="{F996C4A6-D5C5-401F-9161-AD8A531BBCC3}" dt="2023-12-04T20:54:06.869" v="1616" actId="26606"/>
          <ac:spMkLst>
            <pc:docMk/>
            <pc:sldMk cId="675438704" sldId="307"/>
            <ac:spMk id="4" creationId="{21CE8FA1-D70F-90F8-C1F2-0B42F82166A1}"/>
          </ac:spMkLst>
        </pc:spChg>
        <pc:spChg chg="add del mod">
          <ac:chgData name="Daniel Bertrand" userId="2f2a62f7c83cadff" providerId="LiveId" clId="{F996C4A6-D5C5-401F-9161-AD8A531BBCC3}" dt="2023-12-04T20:54:30.373" v="1622"/>
          <ac:spMkLst>
            <pc:docMk/>
            <pc:sldMk cId="675438704" sldId="307"/>
            <ac:spMk id="6" creationId="{D74B0981-8676-BFFB-B593-A3F97617FF8C}"/>
          </ac:spMkLst>
        </pc:spChg>
        <pc:spChg chg="add del mod">
          <ac:chgData name="Daniel Bertrand" userId="2f2a62f7c83cadff" providerId="LiveId" clId="{F996C4A6-D5C5-401F-9161-AD8A531BBCC3}" dt="2023-12-04T21:26:49.798" v="1630"/>
          <ac:spMkLst>
            <pc:docMk/>
            <pc:sldMk cId="675438704" sldId="307"/>
            <ac:spMk id="9" creationId="{D10F7B3A-51A7-940B-DD0E-22A20743AB0C}"/>
          </ac:spMkLst>
        </pc:spChg>
        <pc:spChg chg="add mod">
          <ac:chgData name="Daniel Bertrand" userId="2f2a62f7c83cadff" providerId="LiveId" clId="{F996C4A6-D5C5-401F-9161-AD8A531BBCC3}" dt="2023-12-04T21:32:33.552" v="1702" actId="255"/>
          <ac:spMkLst>
            <pc:docMk/>
            <pc:sldMk cId="675438704" sldId="307"/>
            <ac:spMk id="11" creationId="{C53B72DC-045A-4E08-491C-17D9EB2933E1}"/>
          </ac:spMkLst>
        </pc:spChg>
        <pc:spChg chg="add del">
          <ac:chgData name="Daniel Bertrand" userId="2f2a62f7c83cadff" providerId="LiveId" clId="{F996C4A6-D5C5-401F-9161-AD8A531BBCC3}" dt="2023-12-04T21:32:10.867" v="1696" actId="22"/>
          <ac:spMkLst>
            <pc:docMk/>
            <pc:sldMk cId="675438704" sldId="307"/>
            <ac:spMk id="13" creationId="{04BE0625-3596-4219-4B6B-5B3CB4A19CB8}"/>
          </ac:spMkLst>
        </pc:spChg>
        <pc:picChg chg="add del mod">
          <ac:chgData name="Daniel Bertrand" userId="2f2a62f7c83cadff" providerId="LiveId" clId="{F996C4A6-D5C5-401F-9161-AD8A531BBCC3}" dt="2023-12-04T21:26:45.617" v="1627" actId="478"/>
          <ac:picMkLst>
            <pc:docMk/>
            <pc:sldMk cId="675438704" sldId="307"/>
            <ac:picMk id="7" creationId="{AACB2098-E4E8-48FF-591B-BBCE1B277A89}"/>
          </ac:picMkLst>
        </pc:picChg>
        <pc:picChg chg="add mod">
          <ac:chgData name="Daniel Bertrand" userId="2f2a62f7c83cadff" providerId="LiveId" clId="{F996C4A6-D5C5-401F-9161-AD8A531BBCC3}" dt="2023-12-04T21:28:14.053" v="1637" actId="1076"/>
          <ac:picMkLst>
            <pc:docMk/>
            <pc:sldMk cId="675438704" sldId="307"/>
            <ac:picMk id="10" creationId="{433F8D29-2F07-E7B0-C76A-25612106A4DD}"/>
          </ac:picMkLst>
        </pc:picChg>
        <pc:picChg chg="add del mod">
          <ac:chgData name="Daniel Bertrand" userId="2f2a62f7c83cadff" providerId="LiveId" clId="{F996C4A6-D5C5-401F-9161-AD8A531BBCC3}" dt="2023-12-04T20:54:27.085" v="1621" actId="478"/>
          <ac:picMkLst>
            <pc:docMk/>
            <pc:sldMk cId="675438704" sldId="307"/>
            <ac:picMk id="5122" creationId="{C316AAD4-B69B-92FA-EF3F-6437166DDD9D}"/>
          </ac:picMkLst>
        </pc:picChg>
        <pc:picChg chg="add del mod">
          <ac:chgData name="Daniel Bertrand" userId="2f2a62f7c83cadff" providerId="LiveId" clId="{F996C4A6-D5C5-401F-9161-AD8A531BBCC3}" dt="2023-12-04T21:26:47.808" v="1629" actId="478"/>
          <ac:picMkLst>
            <pc:docMk/>
            <pc:sldMk cId="675438704" sldId="307"/>
            <ac:picMk id="5124" creationId="{17C3042F-F43B-1F0B-D0F8-70F212A70803}"/>
          </ac:picMkLst>
        </pc:picChg>
      </pc:sldChg>
      <pc:sldChg chg="delSp modSp add del mod modClrScheme chgLayout">
        <pc:chgData name="Daniel Bertrand" userId="2f2a62f7c83cadff" providerId="LiveId" clId="{F996C4A6-D5C5-401F-9161-AD8A531BBCC3}" dt="2023-12-04T20:39:35.983" v="1591" actId="2696"/>
        <pc:sldMkLst>
          <pc:docMk/>
          <pc:sldMk cId="3141053619" sldId="307"/>
        </pc:sldMkLst>
        <pc:spChg chg="del mod ord">
          <ac:chgData name="Daniel Bertrand" userId="2f2a62f7c83cadff" providerId="LiveId" clId="{F996C4A6-D5C5-401F-9161-AD8A531BBCC3}" dt="2023-12-04T20:35:36.654" v="1546" actId="478"/>
          <ac:spMkLst>
            <pc:docMk/>
            <pc:sldMk cId="3141053619" sldId="307"/>
            <ac:spMk id="3" creationId="{CC0765D6-51A6-8C64-5950-3B55432FCDD4}"/>
          </ac:spMkLst>
        </pc:spChg>
        <pc:spChg chg="del">
          <ac:chgData name="Daniel Bertrand" userId="2f2a62f7c83cadff" providerId="LiveId" clId="{F996C4A6-D5C5-401F-9161-AD8A531BBCC3}" dt="2023-12-04T20:35:35.729" v="1545" actId="478"/>
          <ac:spMkLst>
            <pc:docMk/>
            <pc:sldMk cId="3141053619" sldId="307"/>
            <ac:spMk id="4" creationId="{A4E8EDC8-E268-59EA-A424-2BAD2DB35668}"/>
          </ac:spMkLst>
        </pc:spChg>
        <pc:picChg chg="del mod ord">
          <ac:chgData name="Daniel Bertrand" userId="2f2a62f7c83cadff" providerId="LiveId" clId="{F996C4A6-D5C5-401F-9161-AD8A531BBCC3}" dt="2023-12-04T20:35:53.025" v="1554" actId="478"/>
          <ac:picMkLst>
            <pc:docMk/>
            <pc:sldMk cId="3141053619" sldId="307"/>
            <ac:picMk id="7" creationId="{80737B83-637A-5BE9-CB92-4480705ECF26}"/>
          </ac:picMkLst>
        </pc:picChg>
        <pc:picChg chg="del">
          <ac:chgData name="Daniel Bertrand" userId="2f2a62f7c83cadff" providerId="LiveId" clId="{F996C4A6-D5C5-401F-9161-AD8A531BBCC3}" dt="2023-12-04T20:35:26.637" v="1542" actId="478"/>
          <ac:picMkLst>
            <pc:docMk/>
            <pc:sldMk cId="3141053619" sldId="307"/>
            <ac:picMk id="4100" creationId="{FF8F2FA9-1EE4-ED60-0649-FA5BCBD50EA3}"/>
          </ac:picMkLst>
        </pc:picChg>
      </pc:sldChg>
      <pc:sldChg chg="addSp delSp modSp new mod">
        <pc:chgData name="Daniel Bertrand" userId="2f2a62f7c83cadff" providerId="LiveId" clId="{F996C4A6-D5C5-401F-9161-AD8A531BBCC3}" dt="2023-12-04T21:32:48.214" v="1706" actId="1076"/>
        <pc:sldMkLst>
          <pc:docMk/>
          <pc:sldMk cId="1841895654" sldId="308"/>
        </pc:sldMkLst>
        <pc:spChg chg="mod">
          <ac:chgData name="Daniel Bertrand" userId="2f2a62f7c83cadff" providerId="LiveId" clId="{F996C4A6-D5C5-401F-9161-AD8A531BBCC3}" dt="2023-12-04T21:30:27.599" v="1672" actId="313"/>
          <ac:spMkLst>
            <pc:docMk/>
            <pc:sldMk cId="1841895654" sldId="308"/>
            <ac:spMk id="2" creationId="{BADCE970-36C6-4BBE-576E-53DB787C8AE3}"/>
          </ac:spMkLst>
        </pc:spChg>
        <pc:spChg chg="del">
          <ac:chgData name="Daniel Bertrand" userId="2f2a62f7c83cadff" providerId="LiveId" clId="{F996C4A6-D5C5-401F-9161-AD8A531BBCC3}" dt="2023-12-04T21:30:34.996" v="1673"/>
          <ac:spMkLst>
            <pc:docMk/>
            <pc:sldMk cId="1841895654" sldId="308"/>
            <ac:spMk id="3" creationId="{4E5ECB70-1D9F-6A9A-102D-EFDE6BD1F8A1}"/>
          </ac:spMkLst>
        </pc:spChg>
        <pc:spChg chg="add del mod">
          <ac:chgData name="Daniel Bertrand" userId="2f2a62f7c83cadff" providerId="LiveId" clId="{F996C4A6-D5C5-401F-9161-AD8A531BBCC3}" dt="2023-12-04T21:30:50.942" v="1677" actId="22"/>
          <ac:spMkLst>
            <pc:docMk/>
            <pc:sldMk cId="1841895654" sldId="308"/>
            <ac:spMk id="6" creationId="{7298C86E-4567-156B-0EE8-0DF678815339}"/>
          </ac:spMkLst>
        </pc:spChg>
        <pc:spChg chg="add del mod">
          <ac:chgData name="Daniel Bertrand" userId="2f2a62f7c83cadff" providerId="LiveId" clId="{F996C4A6-D5C5-401F-9161-AD8A531BBCC3}" dt="2023-12-04T21:31:54.138" v="1693" actId="122"/>
          <ac:spMkLst>
            <pc:docMk/>
            <pc:sldMk cId="1841895654" sldId="308"/>
            <ac:spMk id="8" creationId="{DA24CB92-177C-4397-F94F-16FD2B030880}"/>
          </ac:spMkLst>
        </pc:spChg>
        <pc:picChg chg="add mod">
          <ac:chgData name="Daniel Bertrand" userId="2f2a62f7c83cadff" providerId="LiveId" clId="{F996C4A6-D5C5-401F-9161-AD8A531BBCC3}" dt="2023-12-04T21:32:48.214" v="1706" actId="1076"/>
          <ac:picMkLst>
            <pc:docMk/>
            <pc:sldMk cId="1841895654" sldId="308"/>
            <ac:picMk id="4" creationId="{15B25BE7-9379-2DAE-775C-4F7172524FD1}"/>
          </ac:picMkLst>
        </pc:picChg>
      </pc:sldChg>
      <pc:sldChg chg="addSp delSp modSp new mod modClrScheme chgLayout">
        <pc:chgData name="Daniel Bertrand" userId="2f2a62f7c83cadff" providerId="LiveId" clId="{F996C4A6-D5C5-401F-9161-AD8A531BBCC3}" dt="2023-12-04T21:55:21.783" v="2004" actId="14100"/>
        <pc:sldMkLst>
          <pc:docMk/>
          <pc:sldMk cId="2624457091" sldId="309"/>
        </pc:sldMkLst>
        <pc:spChg chg="del">
          <ac:chgData name="Daniel Bertrand" userId="2f2a62f7c83cadff" providerId="LiveId" clId="{F996C4A6-D5C5-401F-9161-AD8A531BBCC3}" dt="2023-12-04T21:33:27.258" v="1709" actId="26606"/>
          <ac:spMkLst>
            <pc:docMk/>
            <pc:sldMk cId="2624457091" sldId="309"/>
            <ac:spMk id="2" creationId="{26345526-F8DD-DBF1-47E1-F25BA497BEB9}"/>
          </ac:spMkLst>
        </pc:spChg>
        <pc:spChg chg="del">
          <ac:chgData name="Daniel Bertrand" userId="2f2a62f7c83cadff" providerId="LiveId" clId="{F996C4A6-D5C5-401F-9161-AD8A531BBCC3}" dt="2023-12-04T21:33:23.988" v="1708"/>
          <ac:spMkLst>
            <pc:docMk/>
            <pc:sldMk cId="2624457091" sldId="309"/>
            <ac:spMk id="3" creationId="{9DD05F32-2E04-0D0E-CFF3-9F6593FEC8C6}"/>
          </ac:spMkLst>
        </pc:spChg>
        <pc:spChg chg="add mod">
          <ac:chgData name="Daniel Bertrand" userId="2f2a62f7c83cadff" providerId="LiveId" clId="{F996C4A6-D5C5-401F-9161-AD8A531BBCC3}" dt="2023-12-04T21:55:21.783" v="2004" actId="14100"/>
          <ac:spMkLst>
            <pc:docMk/>
            <pc:sldMk cId="2624457091" sldId="309"/>
            <ac:spMk id="9" creationId="{22AFF4DB-4465-6014-0B9D-43EBEC02A2C3}"/>
          </ac:spMkLst>
        </pc:spChg>
        <pc:spChg chg="add mod">
          <ac:chgData name="Daniel Bertrand" userId="2f2a62f7c83cadff" providerId="LiveId" clId="{F996C4A6-D5C5-401F-9161-AD8A531BBCC3}" dt="2023-12-04T21:55:09.246" v="1994" actId="20577"/>
          <ac:spMkLst>
            <pc:docMk/>
            <pc:sldMk cId="2624457091" sldId="309"/>
            <ac:spMk id="11" creationId="{535C6139-5334-94F8-872E-5A947E672473}"/>
          </ac:spMkLst>
        </pc:spChg>
        <pc:picChg chg="add mod">
          <ac:chgData name="Daniel Bertrand" userId="2f2a62f7c83cadff" providerId="LiveId" clId="{F996C4A6-D5C5-401F-9161-AD8A531BBCC3}" dt="2023-12-04T21:36:18.696" v="1733" actId="14100"/>
          <ac:picMkLst>
            <pc:docMk/>
            <pc:sldMk cId="2624457091" sldId="309"/>
            <ac:picMk id="4" creationId="{8411AB59-06BA-0DB2-3709-7312F2CC28FA}"/>
          </ac:picMkLst>
        </pc:picChg>
      </pc:sldChg>
      <pc:sldChg chg="addSp delSp modSp add mod">
        <pc:chgData name="Daniel Bertrand" userId="2f2a62f7c83cadff" providerId="LiveId" clId="{F996C4A6-D5C5-401F-9161-AD8A531BBCC3}" dt="2023-12-04T21:45:41.219" v="1903" actId="20577"/>
        <pc:sldMkLst>
          <pc:docMk/>
          <pc:sldMk cId="1626512618" sldId="310"/>
        </pc:sldMkLst>
        <pc:spChg chg="add del mod">
          <ac:chgData name="Daniel Bertrand" userId="2f2a62f7c83cadff" providerId="LiveId" clId="{F996C4A6-D5C5-401F-9161-AD8A531BBCC3}" dt="2023-12-04T21:43:01.595" v="1853"/>
          <ac:spMkLst>
            <pc:docMk/>
            <pc:sldMk cId="1626512618" sldId="310"/>
            <ac:spMk id="3" creationId="{5A2BD601-C024-94E5-10CE-429C5796B7C1}"/>
          </ac:spMkLst>
        </pc:spChg>
        <pc:spChg chg="mod">
          <ac:chgData name="Daniel Bertrand" userId="2f2a62f7c83cadff" providerId="LiveId" clId="{F996C4A6-D5C5-401F-9161-AD8A531BBCC3}" dt="2023-12-04T21:44:59.665" v="1896" actId="1076"/>
          <ac:spMkLst>
            <pc:docMk/>
            <pc:sldMk cId="1626512618" sldId="310"/>
            <ac:spMk id="9" creationId="{22AFF4DB-4465-6014-0B9D-43EBEC02A2C3}"/>
          </ac:spMkLst>
        </pc:spChg>
        <pc:spChg chg="mod">
          <ac:chgData name="Daniel Bertrand" userId="2f2a62f7c83cadff" providerId="LiveId" clId="{F996C4A6-D5C5-401F-9161-AD8A531BBCC3}" dt="2023-12-04T21:45:41.219" v="1903" actId="20577"/>
          <ac:spMkLst>
            <pc:docMk/>
            <pc:sldMk cId="1626512618" sldId="310"/>
            <ac:spMk id="11" creationId="{535C6139-5334-94F8-872E-5A947E672473}"/>
          </ac:spMkLst>
        </pc:spChg>
        <pc:picChg chg="del">
          <ac:chgData name="Daniel Bertrand" userId="2f2a62f7c83cadff" providerId="LiveId" clId="{F996C4A6-D5C5-401F-9161-AD8A531BBCC3}" dt="2023-12-04T21:43:00.303" v="1852" actId="478"/>
          <ac:picMkLst>
            <pc:docMk/>
            <pc:sldMk cId="1626512618" sldId="310"/>
            <ac:picMk id="4" creationId="{8411AB59-06BA-0DB2-3709-7312F2CC28FA}"/>
          </ac:picMkLst>
        </pc:picChg>
        <pc:picChg chg="add mod">
          <ac:chgData name="Daniel Bertrand" userId="2f2a62f7c83cadff" providerId="LiveId" clId="{F996C4A6-D5C5-401F-9161-AD8A531BBCC3}" dt="2023-12-04T21:43:17.806" v="1857" actId="14100"/>
          <ac:picMkLst>
            <pc:docMk/>
            <pc:sldMk cId="1626512618" sldId="310"/>
            <ac:picMk id="6146" creationId="{A3D8A799-2226-911F-AF9B-5F70004457B6}"/>
          </ac:picMkLst>
        </pc:picChg>
      </pc:sldChg>
      <pc:sldChg chg="addSp delSp modSp add mod">
        <pc:chgData name="Daniel Bertrand" userId="2f2a62f7c83cadff" providerId="LiveId" clId="{F996C4A6-D5C5-401F-9161-AD8A531BBCC3}" dt="2023-12-05T20:19:02.391" v="3092" actId="33524"/>
        <pc:sldMkLst>
          <pc:docMk/>
          <pc:sldMk cId="1231701720" sldId="311"/>
        </pc:sldMkLst>
        <pc:spChg chg="add del mod">
          <ac:chgData name="Daniel Bertrand" userId="2f2a62f7c83cadff" providerId="LiveId" clId="{F996C4A6-D5C5-401F-9161-AD8A531BBCC3}" dt="2023-12-04T21:45:56.903" v="1906"/>
          <ac:spMkLst>
            <pc:docMk/>
            <pc:sldMk cId="1231701720" sldId="311"/>
            <ac:spMk id="2" creationId="{6FBEB5A9-616D-388F-4B08-9E0A2225E2DB}"/>
          </ac:spMkLst>
        </pc:spChg>
        <pc:spChg chg="mod">
          <ac:chgData name="Daniel Bertrand" userId="2f2a62f7c83cadff" providerId="LiveId" clId="{F996C4A6-D5C5-401F-9161-AD8A531BBCC3}" dt="2023-12-05T20:19:02.391" v="3092" actId="33524"/>
          <ac:spMkLst>
            <pc:docMk/>
            <pc:sldMk cId="1231701720" sldId="311"/>
            <ac:spMk id="11" creationId="{535C6139-5334-94F8-872E-5A947E672473}"/>
          </ac:spMkLst>
        </pc:spChg>
        <pc:picChg chg="add mod">
          <ac:chgData name="Daniel Bertrand" userId="2f2a62f7c83cadff" providerId="LiveId" clId="{F996C4A6-D5C5-401F-9161-AD8A531BBCC3}" dt="2023-12-04T21:48:07.043" v="1929" actId="1076"/>
          <ac:picMkLst>
            <pc:docMk/>
            <pc:sldMk cId="1231701720" sldId="311"/>
            <ac:picMk id="3" creationId="{C1C0F0C1-B4EC-0513-85CA-1D33F2C3D686}"/>
          </ac:picMkLst>
        </pc:picChg>
        <pc:picChg chg="del">
          <ac:chgData name="Daniel Bertrand" userId="2f2a62f7c83cadff" providerId="LiveId" clId="{F996C4A6-D5C5-401F-9161-AD8A531BBCC3}" dt="2023-12-04T21:45:54.950" v="1905" actId="478"/>
          <ac:picMkLst>
            <pc:docMk/>
            <pc:sldMk cId="1231701720" sldId="311"/>
            <ac:picMk id="6146" creationId="{A3D8A799-2226-911F-AF9B-5F70004457B6}"/>
          </ac:picMkLst>
        </pc:picChg>
      </pc:sldChg>
      <pc:sldChg chg="addSp delSp modSp add mod">
        <pc:chgData name="Daniel Bertrand" userId="2f2a62f7c83cadff" providerId="LiveId" clId="{F996C4A6-D5C5-401F-9161-AD8A531BBCC3}" dt="2023-12-05T15:48:57.501" v="3088" actId="1076"/>
        <pc:sldMkLst>
          <pc:docMk/>
          <pc:sldMk cId="2632008921" sldId="312"/>
        </pc:sldMkLst>
        <pc:spChg chg="add del mod">
          <ac:chgData name="Daniel Bertrand" userId="2f2a62f7c83cadff" providerId="LiveId" clId="{F996C4A6-D5C5-401F-9161-AD8A531BBCC3}" dt="2023-12-04T21:48:40.443" v="1935"/>
          <ac:spMkLst>
            <pc:docMk/>
            <pc:sldMk cId="2632008921" sldId="312"/>
            <ac:spMk id="4" creationId="{7432FBD2-20FA-93CF-40AE-45BCE9CA35A8}"/>
          </ac:spMkLst>
        </pc:spChg>
        <pc:spChg chg="mod">
          <ac:chgData name="Daniel Bertrand" userId="2f2a62f7c83cadff" providerId="LiveId" clId="{F996C4A6-D5C5-401F-9161-AD8A531BBCC3}" dt="2023-12-05T15:48:57.501" v="3088" actId="1076"/>
          <ac:spMkLst>
            <pc:docMk/>
            <pc:sldMk cId="2632008921" sldId="312"/>
            <ac:spMk id="9" creationId="{22AFF4DB-4465-6014-0B9D-43EBEC02A2C3}"/>
          </ac:spMkLst>
        </pc:spChg>
        <pc:spChg chg="mod">
          <ac:chgData name="Daniel Bertrand" userId="2f2a62f7c83cadff" providerId="LiveId" clId="{F996C4A6-D5C5-401F-9161-AD8A531BBCC3}" dt="2023-12-05T15:48:51.624" v="3087" actId="255"/>
          <ac:spMkLst>
            <pc:docMk/>
            <pc:sldMk cId="2632008921" sldId="312"/>
            <ac:spMk id="11" creationId="{535C6139-5334-94F8-872E-5A947E672473}"/>
          </ac:spMkLst>
        </pc:spChg>
        <pc:picChg chg="del mod">
          <ac:chgData name="Daniel Bertrand" userId="2f2a62f7c83cadff" providerId="LiveId" clId="{F996C4A6-D5C5-401F-9161-AD8A531BBCC3}" dt="2023-12-04T21:48:39.128" v="1934" actId="478"/>
          <ac:picMkLst>
            <pc:docMk/>
            <pc:sldMk cId="2632008921" sldId="312"/>
            <ac:picMk id="3" creationId="{C1C0F0C1-B4EC-0513-85CA-1D33F2C3D686}"/>
          </ac:picMkLst>
        </pc:picChg>
        <pc:picChg chg="add mod">
          <ac:chgData name="Daniel Bertrand" userId="2f2a62f7c83cadff" providerId="LiveId" clId="{F996C4A6-D5C5-401F-9161-AD8A531BBCC3}" dt="2023-12-04T21:48:46.364" v="1938" actId="14100"/>
          <ac:picMkLst>
            <pc:docMk/>
            <pc:sldMk cId="2632008921" sldId="312"/>
            <ac:picMk id="7170" creationId="{2F085EAF-83C1-1C63-ED0C-26A5EE660603}"/>
          </ac:picMkLst>
        </pc:picChg>
      </pc:sldChg>
      <pc:sldChg chg="addSp delSp modSp new mod">
        <pc:chgData name="Daniel Bertrand" userId="2f2a62f7c83cadff" providerId="LiveId" clId="{F996C4A6-D5C5-401F-9161-AD8A531BBCC3}" dt="2023-12-04T22:00:18.155" v="2139" actId="27636"/>
        <pc:sldMkLst>
          <pc:docMk/>
          <pc:sldMk cId="2693155266" sldId="313"/>
        </pc:sldMkLst>
        <pc:spChg chg="mod">
          <ac:chgData name="Daniel Bertrand" userId="2f2a62f7c83cadff" providerId="LiveId" clId="{F996C4A6-D5C5-401F-9161-AD8A531BBCC3}" dt="2023-12-04T21:55:45.187" v="2048" actId="14100"/>
          <ac:spMkLst>
            <pc:docMk/>
            <pc:sldMk cId="2693155266" sldId="313"/>
            <ac:spMk id="2" creationId="{FE39893D-FEE3-0AF6-E3C1-5470AC00566D}"/>
          </ac:spMkLst>
        </pc:spChg>
        <pc:spChg chg="del">
          <ac:chgData name="Daniel Bertrand" userId="2f2a62f7c83cadff" providerId="LiveId" clId="{F996C4A6-D5C5-401F-9161-AD8A531BBCC3}" dt="2023-12-04T21:51:03.822" v="1970"/>
          <ac:spMkLst>
            <pc:docMk/>
            <pc:sldMk cId="2693155266" sldId="313"/>
            <ac:spMk id="3" creationId="{712E2EF3-2BDE-0B8E-DFE8-69ABCC9E95C6}"/>
          </ac:spMkLst>
        </pc:spChg>
        <pc:spChg chg="mod">
          <ac:chgData name="Daniel Bertrand" userId="2f2a62f7c83cadff" providerId="LiveId" clId="{F996C4A6-D5C5-401F-9161-AD8A531BBCC3}" dt="2023-12-04T22:00:18.155" v="2139" actId="27636"/>
          <ac:spMkLst>
            <pc:docMk/>
            <pc:sldMk cId="2693155266" sldId="313"/>
            <ac:spMk id="4" creationId="{4556ACBA-9234-E9E1-438C-32D15A2101D7}"/>
          </ac:spMkLst>
        </pc:spChg>
        <pc:spChg chg="add del mod">
          <ac:chgData name="Daniel Bertrand" userId="2f2a62f7c83cadff" providerId="LiveId" clId="{F996C4A6-D5C5-401F-9161-AD8A531BBCC3}" dt="2023-12-04T21:53:54.434" v="1981"/>
          <ac:spMkLst>
            <pc:docMk/>
            <pc:sldMk cId="2693155266" sldId="313"/>
            <ac:spMk id="5" creationId="{FDB0017E-02CF-599D-AAA7-60E59E5240E9}"/>
          </ac:spMkLst>
        </pc:spChg>
        <pc:picChg chg="add del mod">
          <ac:chgData name="Daniel Bertrand" userId="2f2a62f7c83cadff" providerId="LiveId" clId="{F996C4A6-D5C5-401F-9161-AD8A531BBCC3}" dt="2023-12-04T21:53:17.595" v="1971" actId="478"/>
          <ac:picMkLst>
            <pc:docMk/>
            <pc:sldMk cId="2693155266" sldId="313"/>
            <ac:picMk id="8194" creationId="{B85AFA4E-A63E-CB31-3140-E480D0A06A0F}"/>
          </ac:picMkLst>
        </pc:picChg>
        <pc:picChg chg="add del mod">
          <ac:chgData name="Daniel Bertrand" userId="2f2a62f7c83cadff" providerId="LiveId" clId="{F996C4A6-D5C5-401F-9161-AD8A531BBCC3}" dt="2023-12-04T21:53:52.657" v="1979" actId="478"/>
          <ac:picMkLst>
            <pc:docMk/>
            <pc:sldMk cId="2693155266" sldId="313"/>
            <ac:picMk id="8196" creationId="{61EF9238-48C1-0712-455F-89FC4AC69CF7}"/>
          </ac:picMkLst>
        </pc:picChg>
        <pc:picChg chg="add del mod">
          <ac:chgData name="Daniel Bertrand" userId="2f2a62f7c83cadff" providerId="LiveId" clId="{F996C4A6-D5C5-401F-9161-AD8A531BBCC3}" dt="2023-12-04T21:53:53.155" v="1980" actId="478"/>
          <ac:picMkLst>
            <pc:docMk/>
            <pc:sldMk cId="2693155266" sldId="313"/>
            <ac:picMk id="8198" creationId="{082458C4-5829-A99E-7793-7AD78FA95447}"/>
          </ac:picMkLst>
        </pc:picChg>
        <pc:picChg chg="add mod">
          <ac:chgData name="Daniel Bertrand" userId="2f2a62f7c83cadff" providerId="LiveId" clId="{F996C4A6-D5C5-401F-9161-AD8A531BBCC3}" dt="2023-12-04T21:54:19.103" v="1988" actId="14100"/>
          <ac:picMkLst>
            <pc:docMk/>
            <pc:sldMk cId="2693155266" sldId="313"/>
            <ac:picMk id="8200" creationId="{80B99CDB-B035-7710-6DE0-06BDDF025B6D}"/>
          </ac:picMkLst>
        </pc:picChg>
        <pc:picChg chg="add mod">
          <ac:chgData name="Daniel Bertrand" userId="2f2a62f7c83cadff" providerId="LiveId" clId="{F996C4A6-D5C5-401F-9161-AD8A531BBCC3}" dt="2023-12-04T21:54:25.342" v="1990" actId="14100"/>
          <ac:picMkLst>
            <pc:docMk/>
            <pc:sldMk cId="2693155266" sldId="313"/>
            <ac:picMk id="8202" creationId="{23336A4C-134F-00B5-A3C1-3204A51F65C8}"/>
          </ac:picMkLst>
        </pc:picChg>
      </pc:sldChg>
      <pc:sldChg chg="addSp delSp modSp new mod modClrScheme chgLayout">
        <pc:chgData name="Daniel Bertrand" userId="2f2a62f7c83cadff" providerId="LiveId" clId="{F996C4A6-D5C5-401F-9161-AD8A531BBCC3}" dt="2023-12-05T20:42:43.109" v="3096" actId="20577"/>
        <pc:sldMkLst>
          <pc:docMk/>
          <pc:sldMk cId="1739183932" sldId="314"/>
        </pc:sldMkLst>
        <pc:spChg chg="del mod ord">
          <ac:chgData name="Daniel Bertrand" userId="2f2a62f7c83cadff" providerId="LiveId" clId="{F996C4A6-D5C5-401F-9161-AD8A531BBCC3}" dt="2023-12-04T22:00:47.648" v="2141" actId="700"/>
          <ac:spMkLst>
            <pc:docMk/>
            <pc:sldMk cId="1739183932" sldId="314"/>
            <ac:spMk id="2" creationId="{78B2935F-E3BB-6552-C9FB-E40B2326BF2C}"/>
          </ac:spMkLst>
        </pc:spChg>
        <pc:spChg chg="del mod ord">
          <ac:chgData name="Daniel Bertrand" userId="2f2a62f7c83cadff" providerId="LiveId" clId="{F996C4A6-D5C5-401F-9161-AD8A531BBCC3}" dt="2023-12-04T22:00:47.648" v="2141" actId="700"/>
          <ac:spMkLst>
            <pc:docMk/>
            <pc:sldMk cId="1739183932" sldId="314"/>
            <ac:spMk id="3" creationId="{EBF86EF9-2727-EBC3-5210-B03EA9F84880}"/>
          </ac:spMkLst>
        </pc:spChg>
        <pc:spChg chg="del">
          <ac:chgData name="Daniel Bertrand" userId="2f2a62f7c83cadff" providerId="LiveId" clId="{F996C4A6-D5C5-401F-9161-AD8A531BBCC3}" dt="2023-12-04T22:00:47.648" v="2141" actId="700"/>
          <ac:spMkLst>
            <pc:docMk/>
            <pc:sldMk cId="1739183932" sldId="314"/>
            <ac:spMk id="4" creationId="{F22BC6D3-2C25-A341-0DF3-BFF8CDF82C0A}"/>
          </ac:spMkLst>
        </pc:spChg>
        <pc:spChg chg="add mod ord">
          <ac:chgData name="Daniel Bertrand" userId="2f2a62f7c83cadff" providerId="LiveId" clId="{F996C4A6-D5C5-401F-9161-AD8A531BBCC3}" dt="2023-12-04T22:01:21.408" v="2171" actId="313"/>
          <ac:spMkLst>
            <pc:docMk/>
            <pc:sldMk cId="1739183932" sldId="314"/>
            <ac:spMk id="5" creationId="{D18097A5-C09C-410B-83C8-5D38A17B9896}"/>
          </ac:spMkLst>
        </pc:spChg>
        <pc:spChg chg="add mod ord">
          <ac:chgData name="Daniel Bertrand" userId="2f2a62f7c83cadff" providerId="LiveId" clId="{F996C4A6-D5C5-401F-9161-AD8A531BBCC3}" dt="2023-12-05T20:42:43.109" v="3096" actId="20577"/>
          <ac:spMkLst>
            <pc:docMk/>
            <pc:sldMk cId="1739183932" sldId="314"/>
            <ac:spMk id="6" creationId="{A3F25C12-A8BB-B705-8947-FF53B9F659D8}"/>
          </ac:spMkLst>
        </pc:spChg>
      </pc:sldChg>
      <pc:sldChg chg="addSp delSp modSp new mod">
        <pc:chgData name="Daniel Bertrand" userId="2f2a62f7c83cadff" providerId="LiveId" clId="{F996C4A6-D5C5-401F-9161-AD8A531BBCC3}" dt="2023-12-05T15:06:29.539" v="2744" actId="20577"/>
        <pc:sldMkLst>
          <pc:docMk/>
          <pc:sldMk cId="3424558177" sldId="315"/>
        </pc:sldMkLst>
        <pc:spChg chg="mod">
          <ac:chgData name="Daniel Bertrand" userId="2f2a62f7c83cadff" providerId="LiveId" clId="{F996C4A6-D5C5-401F-9161-AD8A531BBCC3}" dt="2023-12-05T15:06:29.539" v="2744" actId="20577"/>
          <ac:spMkLst>
            <pc:docMk/>
            <pc:sldMk cId="3424558177" sldId="315"/>
            <ac:spMk id="2" creationId="{C3D988D3-A11C-4C7F-E16F-FD8C4A6C3361}"/>
          </ac:spMkLst>
        </pc:spChg>
        <pc:spChg chg="del">
          <ac:chgData name="Daniel Bertrand" userId="2f2a62f7c83cadff" providerId="LiveId" clId="{F996C4A6-D5C5-401F-9161-AD8A531BBCC3}" dt="2023-12-04T22:02:40.277" v="2178" actId="3680"/>
          <ac:spMkLst>
            <pc:docMk/>
            <pc:sldMk cId="3424558177" sldId="315"/>
            <ac:spMk id="3" creationId="{642607F4-796C-EF00-C030-0EE20392880E}"/>
          </ac:spMkLst>
        </pc:spChg>
        <pc:graphicFrameChg chg="add mod ord modGraphic">
          <ac:chgData name="Daniel Bertrand" userId="2f2a62f7c83cadff" providerId="LiveId" clId="{F996C4A6-D5C5-401F-9161-AD8A531BBCC3}" dt="2023-12-05T14:59:47.180" v="2650" actId="20577"/>
          <ac:graphicFrameMkLst>
            <pc:docMk/>
            <pc:sldMk cId="3424558177" sldId="315"/>
            <ac:graphicFrameMk id="4" creationId="{65BC170C-14ED-01AD-4517-E99AD2E39E70}"/>
          </ac:graphicFrameMkLst>
        </pc:graphicFrameChg>
      </pc:sldChg>
      <pc:sldChg chg="modSp add mod">
        <pc:chgData name="Daniel Bertrand" userId="2f2a62f7c83cadff" providerId="LiveId" clId="{F996C4A6-D5C5-401F-9161-AD8A531BBCC3}" dt="2023-12-05T15:31:58.437" v="2829" actId="20577"/>
        <pc:sldMkLst>
          <pc:docMk/>
          <pc:sldMk cId="1189699678" sldId="316"/>
        </pc:sldMkLst>
        <pc:spChg chg="mod">
          <ac:chgData name="Daniel Bertrand" userId="2f2a62f7c83cadff" providerId="LiveId" clId="{F996C4A6-D5C5-401F-9161-AD8A531BBCC3}" dt="2023-12-05T15:31:58.437" v="2829" actId="20577"/>
          <ac:spMkLst>
            <pc:docMk/>
            <pc:sldMk cId="1189699678" sldId="316"/>
            <ac:spMk id="2" creationId="{C3D988D3-A11C-4C7F-E16F-FD8C4A6C3361}"/>
          </ac:spMkLst>
        </pc:spChg>
        <pc:graphicFrameChg chg="mod modGraphic">
          <ac:chgData name="Daniel Bertrand" userId="2f2a62f7c83cadff" providerId="LiveId" clId="{F996C4A6-D5C5-401F-9161-AD8A531BBCC3}" dt="2023-12-05T15:14:20.303" v="2812"/>
          <ac:graphicFrameMkLst>
            <pc:docMk/>
            <pc:sldMk cId="1189699678" sldId="316"/>
            <ac:graphicFrameMk id="4" creationId="{65BC170C-14ED-01AD-4517-E99AD2E39E70}"/>
          </ac:graphicFrameMkLst>
        </pc:graphicFrameChg>
      </pc:sldChg>
      <pc:sldChg chg="add del">
        <pc:chgData name="Daniel Bertrand" userId="2f2a62f7c83cadff" providerId="LiveId" clId="{F996C4A6-D5C5-401F-9161-AD8A531BBCC3}" dt="2023-12-05T14:57:33.213" v="2598" actId="47"/>
        <pc:sldMkLst>
          <pc:docMk/>
          <pc:sldMk cId="2416652291" sldId="316"/>
        </pc:sldMkLst>
      </pc:sldChg>
      <pc:sldChg chg="modSp add mod">
        <pc:chgData name="Daniel Bertrand" userId="2f2a62f7c83cadff" providerId="LiveId" clId="{F996C4A6-D5C5-401F-9161-AD8A531BBCC3}" dt="2023-12-05T15:09:49.804" v="2751" actId="20577"/>
        <pc:sldMkLst>
          <pc:docMk/>
          <pc:sldMk cId="182338410" sldId="317"/>
        </pc:sldMkLst>
        <pc:spChg chg="mod">
          <ac:chgData name="Daniel Bertrand" userId="2f2a62f7c83cadff" providerId="LiveId" clId="{F996C4A6-D5C5-401F-9161-AD8A531BBCC3}" dt="2023-12-05T15:09:49.804" v="2751" actId="20577"/>
          <ac:spMkLst>
            <pc:docMk/>
            <pc:sldMk cId="182338410" sldId="317"/>
            <ac:spMk id="2" creationId="{C3D988D3-A11C-4C7F-E16F-FD8C4A6C3361}"/>
          </ac:spMkLst>
        </pc:spChg>
        <pc:graphicFrameChg chg="mod modGraphic">
          <ac:chgData name="Daniel Bertrand" userId="2f2a62f7c83cadff" providerId="LiveId" clId="{F996C4A6-D5C5-401F-9161-AD8A531BBCC3}" dt="2023-12-05T15:03:10.272" v="2728" actId="20577"/>
          <ac:graphicFrameMkLst>
            <pc:docMk/>
            <pc:sldMk cId="182338410" sldId="317"/>
            <ac:graphicFrameMk id="4" creationId="{65BC170C-14ED-01AD-4517-E99AD2E39E70}"/>
          </ac:graphicFrameMkLst>
        </pc:graphicFrameChg>
      </pc:sldChg>
      <pc:sldChg chg="add del">
        <pc:chgData name="Daniel Bertrand" userId="2f2a62f7c83cadff" providerId="LiveId" clId="{F996C4A6-D5C5-401F-9161-AD8A531BBCC3}" dt="2023-12-05T14:57:33.213" v="2598" actId="47"/>
        <pc:sldMkLst>
          <pc:docMk/>
          <pc:sldMk cId="4167792611" sldId="317"/>
        </pc:sldMkLst>
      </pc:sldChg>
      <pc:sldChg chg="addSp delSp modSp new mod modClrScheme chgLayout">
        <pc:chgData name="Daniel Bertrand" userId="2f2a62f7c83cadff" providerId="LiveId" clId="{F996C4A6-D5C5-401F-9161-AD8A531BBCC3}" dt="2023-12-05T15:47:38.579" v="3080" actId="6549"/>
        <pc:sldMkLst>
          <pc:docMk/>
          <pc:sldMk cId="403369050" sldId="318"/>
        </pc:sldMkLst>
        <pc:spChg chg="del mod ord">
          <ac:chgData name="Daniel Bertrand" userId="2f2a62f7c83cadff" providerId="LiveId" clId="{F996C4A6-D5C5-401F-9161-AD8A531BBCC3}" dt="2023-12-05T15:38:04.696" v="2831" actId="700"/>
          <ac:spMkLst>
            <pc:docMk/>
            <pc:sldMk cId="403369050" sldId="318"/>
            <ac:spMk id="2" creationId="{A943C366-C5AC-708B-CC6E-BAC36AD2A968}"/>
          </ac:spMkLst>
        </pc:spChg>
        <pc:spChg chg="del">
          <ac:chgData name="Daniel Bertrand" userId="2f2a62f7c83cadff" providerId="LiveId" clId="{F996C4A6-D5C5-401F-9161-AD8A531BBCC3}" dt="2023-12-05T15:38:04.696" v="2831" actId="700"/>
          <ac:spMkLst>
            <pc:docMk/>
            <pc:sldMk cId="403369050" sldId="318"/>
            <ac:spMk id="3" creationId="{3D16012C-EABA-9FCD-789D-6A5381F30E6D}"/>
          </ac:spMkLst>
        </pc:spChg>
        <pc:spChg chg="del">
          <ac:chgData name="Daniel Bertrand" userId="2f2a62f7c83cadff" providerId="LiveId" clId="{F996C4A6-D5C5-401F-9161-AD8A531BBCC3}" dt="2023-12-05T15:38:04.696" v="2831" actId="700"/>
          <ac:spMkLst>
            <pc:docMk/>
            <pc:sldMk cId="403369050" sldId="318"/>
            <ac:spMk id="4" creationId="{BF6482B5-E369-D02A-48D8-6389739A756C}"/>
          </ac:spMkLst>
        </pc:spChg>
        <pc:spChg chg="add del mod ord">
          <ac:chgData name="Daniel Bertrand" userId="2f2a62f7c83cadff" providerId="LiveId" clId="{F996C4A6-D5C5-401F-9161-AD8A531BBCC3}" dt="2023-12-05T15:38:44.433" v="2832" actId="26606"/>
          <ac:spMkLst>
            <pc:docMk/>
            <pc:sldMk cId="403369050" sldId="318"/>
            <ac:spMk id="5" creationId="{4EDFE13D-DF84-94FD-EC4F-863202BBC6AC}"/>
          </ac:spMkLst>
        </pc:spChg>
        <pc:spChg chg="add mod">
          <ac:chgData name="Daniel Bertrand" userId="2f2a62f7c83cadff" providerId="LiveId" clId="{F996C4A6-D5C5-401F-9161-AD8A531BBCC3}" dt="2023-12-05T15:40:12.490" v="2915" actId="122"/>
          <ac:spMkLst>
            <pc:docMk/>
            <pc:sldMk cId="403369050" sldId="318"/>
            <ac:spMk id="10" creationId="{DE629652-E02B-5A87-EA3C-B3D663B7D071}"/>
          </ac:spMkLst>
        </pc:spChg>
        <pc:spChg chg="add mod">
          <ac:chgData name="Daniel Bertrand" userId="2f2a62f7c83cadff" providerId="LiveId" clId="{F996C4A6-D5C5-401F-9161-AD8A531BBCC3}" dt="2023-12-05T15:47:38.579" v="3080" actId="6549"/>
          <ac:spMkLst>
            <pc:docMk/>
            <pc:sldMk cId="403369050" sldId="318"/>
            <ac:spMk id="12" creationId="{A5070888-E44E-06A7-1002-DE2776585ED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2D11A-4A4C-4762-9A3D-38B816BFA086}" type="datetimeFigureOut">
              <a:rPr lang="fr-FR" smtClean="0"/>
              <a:t>05/12/2023</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029993-E93F-4628-BDE0-2946103AC1B3}" type="slidenum">
              <a:rPr lang="fr-FR" smtClean="0"/>
              <a:t>‹N°›</a:t>
            </a:fld>
            <a:endParaRPr lang="fr-FR" dirty="0"/>
          </a:p>
        </p:txBody>
      </p:sp>
    </p:spTree>
    <p:extLst>
      <p:ext uri="{BB962C8B-B14F-4D97-AF65-F5344CB8AC3E}">
        <p14:creationId xmlns:p14="http://schemas.microsoft.com/office/powerpoint/2010/main" val="3071997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E8838-E61C-436D-81FA-CFC9A861CF2C}" type="datetimeFigureOut">
              <a:rPr lang="fr-FR" noProof="0" smtClean="0"/>
              <a:t>05/12/2023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0C060-F7D4-4C65-826A-795CA5BE88E2}" type="slidenum">
              <a:rPr lang="fr-FR" noProof="0" smtClean="0"/>
              <a:t>‹N°›</a:t>
            </a:fld>
            <a:endParaRPr lang="fr-FR" noProof="0" dirty="0"/>
          </a:p>
        </p:txBody>
      </p:sp>
    </p:spTree>
    <p:extLst>
      <p:ext uri="{BB962C8B-B14F-4D97-AF65-F5344CB8AC3E}">
        <p14:creationId xmlns:p14="http://schemas.microsoft.com/office/powerpoint/2010/main" val="23171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a:t>
            </a:fld>
            <a:endParaRPr lang="fr-FR" dirty="0"/>
          </a:p>
        </p:txBody>
      </p:sp>
    </p:spTree>
    <p:extLst>
      <p:ext uri="{BB962C8B-B14F-4D97-AF65-F5344CB8AC3E}">
        <p14:creationId xmlns:p14="http://schemas.microsoft.com/office/powerpoint/2010/main" val="777375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a:t>
            </a:fld>
            <a:endParaRPr lang="fr-FR" dirty="0"/>
          </a:p>
        </p:txBody>
      </p:sp>
    </p:spTree>
    <p:extLst>
      <p:ext uri="{BB962C8B-B14F-4D97-AF65-F5344CB8AC3E}">
        <p14:creationId xmlns:p14="http://schemas.microsoft.com/office/powerpoint/2010/main" val="200307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Modifiez le style des sous-titres du masque</a:t>
            </a:r>
            <a:endParaRPr lang="fr-FR" noProof="0"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92829AA3-688F-4FAF-9C70-2EAED5DE0A5F}" type="datetime1">
              <a:rPr lang="fr-FR" noProof="0" smtClean="0"/>
              <a:t>05/12/2023</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3B779C31-26A2-4001-8DD7-CEA4A5920D6F}" type="datetime1">
              <a:rPr lang="fr-FR" noProof="0" smtClean="0"/>
              <a:t>05/12/2023</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123840B-CA9A-47D8-8CE3-2CB262B633CE}" type="datetime1">
              <a:rPr lang="fr-FR" noProof="0" smtClean="0"/>
              <a:t>05/12/2023</a:t>
            </a:fld>
            <a:endParaRPr lang="fr-FR" noProof="0"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fr-FR" noProof="0"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AB61C57D-29E7-4B9C-9AAF-84272FBE0476}" type="datetime1">
              <a:rPr lang="fr-FR" noProof="0" smtClean="0"/>
              <a:t>05/12/2023</a:t>
            </a:fld>
            <a:endParaRPr lang="fr-FR" noProof="0"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fr-FR" noProof="0"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1E313F57-3095-42DA-A8AD-EACF93632B45}" type="datetime1">
              <a:rPr lang="fr-FR" noProof="0" smtClean="0"/>
              <a:t>05/12/2023</a:t>
            </a:fld>
            <a:endParaRPr lang="fr-FR" noProof="0"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fr-FR" noProof="0"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9DD03AE6-69D7-49FE-895F-AE1B6FEC6457}" type="datetime1">
              <a:rPr lang="fr-FR" noProof="0" smtClean="0"/>
              <a:t>05/12/2023</a:t>
            </a:fld>
            <a:endParaRPr lang="fr-FR" noProof="0"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fr-FR" noProof="0"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17C76EA5-DE82-4067-88F3-4BF0BABA598F}" type="datetime1">
              <a:rPr lang="fr-FR" noProof="0" smtClean="0"/>
              <a:t>05/12/2023</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31C46C69-7F73-47D5-86D5-FDA507AE9AA8}" type="datetime1">
              <a:rPr lang="fr-FR" noProof="0" smtClean="0"/>
              <a:t>05/12/2023</a:t>
            </a:fld>
            <a:endParaRPr lang="fr-FR" noProof="0"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fr-FR" noProof="0" smtClean="0"/>
              <a:pPr rtl="0"/>
              <a:t>‹N°›</a:t>
            </a:fld>
            <a:endParaRPr lang="fr-FR"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973E1055-39CE-418F-9B0E-741B5617658E}" type="datetime1">
              <a:rPr lang="fr-FR" noProof="0" smtClean="0"/>
              <a:t>05/12/2023</a:t>
            </a:fld>
            <a:endParaRPr lang="fr-FR" noProof="0"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0F708A2A-6F02-48A2-99AD-832CF5AA71DA}" type="datetime1">
              <a:rPr lang="fr-FR" noProof="0" smtClean="0"/>
              <a:t>05/12/2023</a:t>
            </a:fld>
            <a:endParaRPr lang="fr-FR" noProof="0"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fr-FR" noProof="0" smtClean="0"/>
              <a:t>‹N°›</a:t>
            </a:fld>
            <a:endParaRPr lang="fr-FR" noProof="0"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htagholdings/property-sal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Image 3" descr="Gros plan sur une feuille de papier avec un crayon en haut">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re 1">
            <a:extLst>
              <a:ext uri="{FF2B5EF4-FFF2-40B4-BE49-F238E27FC236}">
                <a16:creationId xmlns:a16="http://schemas.microsoft.com/office/drawing/2014/main" id="{9AB2EA78-AEB3-469B-9025-3B17201A457B}"/>
              </a:ext>
            </a:extLst>
          </p:cNvPr>
          <p:cNvSpPr>
            <a:spLocks noGrp="1"/>
          </p:cNvSpPr>
          <p:nvPr>
            <p:ph type="ctrTitle"/>
          </p:nvPr>
        </p:nvSpPr>
        <p:spPr>
          <a:xfrm>
            <a:off x="7912608" y="1237468"/>
            <a:ext cx="3635926" cy="2564502"/>
          </a:xfrm>
        </p:spPr>
        <p:txBody>
          <a:bodyPr rtlCol="0" anchor="b">
            <a:normAutofit/>
          </a:bodyPr>
          <a:lstStyle/>
          <a:p>
            <a:pPr algn="ctr"/>
            <a:r>
              <a:rPr lang="en-CA" sz="4400" dirty="0">
                <a:solidFill>
                  <a:schemeClr val="tx1"/>
                </a:solidFill>
              </a:rPr>
              <a:t>House Price Market Statistical Analysis</a:t>
            </a:r>
            <a:endParaRPr lang="fr-FR" sz="4400" dirty="0">
              <a:solidFill>
                <a:schemeClr val="tx1"/>
              </a:solidFill>
            </a:endParaRPr>
          </a:p>
        </p:txBody>
      </p:sp>
      <p:sp>
        <p:nvSpPr>
          <p:cNvPr id="3" name="Sous-titr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fr-FR" sz="1600" dirty="0"/>
              <a:t>Yohann Bertrand</a:t>
            </a:r>
          </a:p>
        </p:txBody>
      </p:sp>
      <p:cxnSp>
        <p:nvCxnSpPr>
          <p:cNvPr id="37" name="Connecteur droit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CE970-36C6-4BBE-576E-53DB787C8AE3}"/>
              </a:ext>
            </a:extLst>
          </p:cNvPr>
          <p:cNvSpPr>
            <a:spLocks noGrp="1"/>
          </p:cNvSpPr>
          <p:nvPr>
            <p:ph type="title"/>
          </p:nvPr>
        </p:nvSpPr>
        <p:spPr/>
        <p:txBody>
          <a:bodyPr/>
          <a:lstStyle/>
          <a:p>
            <a:r>
              <a:rPr lang="en-CA" dirty="0"/>
              <a:t>Logged price to reduce skewness</a:t>
            </a:r>
          </a:p>
        </p:txBody>
      </p:sp>
      <p:pic>
        <p:nvPicPr>
          <p:cNvPr id="4" name="Espace réservé du contenu 3">
            <a:extLst>
              <a:ext uri="{FF2B5EF4-FFF2-40B4-BE49-F238E27FC236}">
                <a16:creationId xmlns:a16="http://schemas.microsoft.com/office/drawing/2014/main" id="{15B25BE7-9379-2DAE-775C-4F7172524FD1}"/>
              </a:ext>
            </a:extLst>
          </p:cNvPr>
          <p:cNvPicPr>
            <a:picLocks noGrp="1" noChangeAspect="1"/>
          </p:cNvPicPr>
          <p:nvPr>
            <p:ph idx="1"/>
          </p:nvPr>
        </p:nvPicPr>
        <p:blipFill>
          <a:blip r:embed="rId2"/>
          <a:stretch>
            <a:fillRect/>
          </a:stretch>
        </p:blipFill>
        <p:spPr>
          <a:xfrm>
            <a:off x="1622213" y="1946787"/>
            <a:ext cx="8947574" cy="4439924"/>
          </a:xfrm>
          <a:prstGeom prst="rect">
            <a:avLst/>
          </a:prstGeom>
        </p:spPr>
      </p:pic>
      <p:sp>
        <p:nvSpPr>
          <p:cNvPr id="8" name="ZoneTexte 7">
            <a:extLst>
              <a:ext uri="{FF2B5EF4-FFF2-40B4-BE49-F238E27FC236}">
                <a16:creationId xmlns:a16="http://schemas.microsoft.com/office/drawing/2014/main" id="{DA24CB92-177C-4397-F94F-16FD2B030880}"/>
              </a:ext>
            </a:extLst>
          </p:cNvPr>
          <p:cNvSpPr txBox="1"/>
          <p:nvPr/>
        </p:nvSpPr>
        <p:spPr>
          <a:xfrm>
            <a:off x="0" y="6386711"/>
            <a:ext cx="12192000" cy="353943"/>
          </a:xfrm>
          <a:prstGeom prst="rect">
            <a:avLst/>
          </a:prstGeom>
          <a:noFill/>
        </p:spPr>
        <p:txBody>
          <a:bodyPr wrap="square">
            <a:spAutoFit/>
          </a:bodyPr>
          <a:lstStyle/>
          <a:p>
            <a:pPr algn="ctr"/>
            <a:r>
              <a:rPr lang="en-CA" sz="1700" dirty="0">
                <a:solidFill>
                  <a:schemeClr val="bg1"/>
                </a:solidFill>
                <a:latin typeface="+mj-lt"/>
              </a:rPr>
              <a:t>Now, the data is less skewed and, while not totally uniformly distributed, it’s better than the non-logged price.</a:t>
            </a:r>
          </a:p>
        </p:txBody>
      </p:sp>
    </p:spTree>
    <p:extLst>
      <p:ext uri="{BB962C8B-B14F-4D97-AF65-F5344CB8AC3E}">
        <p14:creationId xmlns:p14="http://schemas.microsoft.com/office/powerpoint/2010/main" val="184189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AFF4DB-4465-6014-0B9D-43EBEC02A2C3}"/>
              </a:ext>
            </a:extLst>
          </p:cNvPr>
          <p:cNvSpPr>
            <a:spLocks noGrp="1"/>
          </p:cNvSpPr>
          <p:nvPr>
            <p:ph type="title"/>
          </p:nvPr>
        </p:nvSpPr>
        <p:spPr>
          <a:xfrm>
            <a:off x="0" y="165228"/>
            <a:ext cx="4647501" cy="585217"/>
          </a:xfrm>
        </p:spPr>
        <p:txBody>
          <a:bodyPr>
            <a:normAutofit fontScale="90000"/>
          </a:bodyPr>
          <a:lstStyle/>
          <a:p>
            <a:r>
              <a:rPr lang="en-US" dirty="0"/>
              <a:t>OLS linear regression</a:t>
            </a:r>
          </a:p>
        </p:txBody>
      </p:sp>
      <p:pic>
        <p:nvPicPr>
          <p:cNvPr id="4" name="Espace réservé du contenu 3">
            <a:extLst>
              <a:ext uri="{FF2B5EF4-FFF2-40B4-BE49-F238E27FC236}">
                <a16:creationId xmlns:a16="http://schemas.microsoft.com/office/drawing/2014/main" id="{8411AB59-06BA-0DB2-3709-7312F2CC28FA}"/>
              </a:ext>
            </a:extLst>
          </p:cNvPr>
          <p:cNvPicPr>
            <a:picLocks noGrp="1" noChangeAspect="1"/>
          </p:cNvPicPr>
          <p:nvPr>
            <p:ph idx="1"/>
          </p:nvPr>
        </p:nvPicPr>
        <p:blipFill>
          <a:blip r:embed="rId2"/>
          <a:stretch>
            <a:fillRect/>
          </a:stretch>
        </p:blipFill>
        <p:spPr>
          <a:xfrm>
            <a:off x="4742332" y="750445"/>
            <a:ext cx="7349140" cy="5144397"/>
          </a:xfrm>
          <a:prstGeom prst="rect">
            <a:avLst/>
          </a:prstGeom>
          <a:noFill/>
        </p:spPr>
      </p:pic>
      <p:sp>
        <p:nvSpPr>
          <p:cNvPr id="11" name="Text Placeholder 3">
            <a:extLst>
              <a:ext uri="{FF2B5EF4-FFF2-40B4-BE49-F238E27FC236}">
                <a16:creationId xmlns:a16="http://schemas.microsoft.com/office/drawing/2014/main" id="{535C6139-5334-94F8-872E-5A947E672473}"/>
              </a:ext>
            </a:extLst>
          </p:cNvPr>
          <p:cNvSpPr>
            <a:spLocks noGrp="1"/>
          </p:cNvSpPr>
          <p:nvPr>
            <p:ph type="body" sz="half" idx="2"/>
          </p:nvPr>
        </p:nvSpPr>
        <p:spPr>
          <a:xfrm>
            <a:off x="514773" y="1530774"/>
            <a:ext cx="3646259" cy="4576782"/>
          </a:xfrm>
        </p:spPr>
        <p:txBody>
          <a:bodyPr>
            <a:normAutofit/>
          </a:bodyPr>
          <a:lstStyle/>
          <a:p>
            <a:r>
              <a:rPr lang="en-US" dirty="0">
                <a:latin typeface="+mj-lt"/>
              </a:rPr>
              <a:t>R</a:t>
            </a:r>
            <a:r>
              <a:rPr lang="en-US" baseline="30000" dirty="0">
                <a:latin typeface="+mj-lt"/>
              </a:rPr>
              <a:t>2</a:t>
            </a:r>
            <a:r>
              <a:rPr lang="en-US" dirty="0">
                <a:latin typeface="+mj-lt"/>
              </a:rPr>
              <a:t>  = 0.117</a:t>
            </a:r>
          </a:p>
          <a:p>
            <a:r>
              <a:rPr lang="en-US" dirty="0">
                <a:latin typeface="+mj-lt"/>
              </a:rPr>
              <a:t>11.7 % of the variability can be explained by the linear regression</a:t>
            </a:r>
          </a:p>
          <a:p>
            <a:r>
              <a:rPr lang="en-CA" b="0" i="0" dirty="0">
                <a:solidFill>
                  <a:srgbClr val="D5D5D5"/>
                </a:solidFill>
                <a:effectLst/>
                <a:latin typeface="+mj-lt"/>
              </a:rPr>
              <a:t>The Durbin-Watson statistic is 1.959, which is close to 2. This suggests that there is no significant autocorrelation in the residuals.</a:t>
            </a:r>
            <a:endParaRPr lang="en-US" dirty="0">
              <a:latin typeface="+mj-lt"/>
            </a:endParaRPr>
          </a:p>
        </p:txBody>
      </p:sp>
    </p:spTree>
    <p:extLst>
      <p:ext uri="{BB962C8B-B14F-4D97-AF65-F5344CB8AC3E}">
        <p14:creationId xmlns:p14="http://schemas.microsoft.com/office/powerpoint/2010/main" val="2624457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AFF4DB-4465-6014-0B9D-43EBEC02A2C3}"/>
              </a:ext>
            </a:extLst>
          </p:cNvPr>
          <p:cNvSpPr>
            <a:spLocks noGrp="1"/>
          </p:cNvSpPr>
          <p:nvPr>
            <p:ph type="title"/>
          </p:nvPr>
        </p:nvSpPr>
        <p:spPr>
          <a:xfrm>
            <a:off x="579118" y="457835"/>
            <a:ext cx="3517567" cy="585217"/>
          </a:xfrm>
        </p:spPr>
        <p:txBody>
          <a:bodyPr>
            <a:normAutofit fontScale="90000"/>
          </a:bodyPr>
          <a:lstStyle/>
          <a:p>
            <a:r>
              <a:rPr lang="en-US" dirty="0"/>
              <a:t>Residuals of the linear regression</a:t>
            </a:r>
          </a:p>
        </p:txBody>
      </p:sp>
      <p:sp>
        <p:nvSpPr>
          <p:cNvPr id="11" name="Text Placeholder 3">
            <a:extLst>
              <a:ext uri="{FF2B5EF4-FFF2-40B4-BE49-F238E27FC236}">
                <a16:creationId xmlns:a16="http://schemas.microsoft.com/office/drawing/2014/main" id="{535C6139-5334-94F8-872E-5A947E672473}"/>
              </a:ext>
            </a:extLst>
          </p:cNvPr>
          <p:cNvSpPr>
            <a:spLocks noGrp="1"/>
          </p:cNvSpPr>
          <p:nvPr>
            <p:ph type="body" sz="half" idx="2"/>
          </p:nvPr>
        </p:nvSpPr>
        <p:spPr>
          <a:xfrm>
            <a:off x="514773" y="1530774"/>
            <a:ext cx="3646259" cy="4576782"/>
          </a:xfrm>
        </p:spPr>
        <p:txBody>
          <a:bodyPr>
            <a:normAutofit lnSpcReduction="10000"/>
          </a:bodyPr>
          <a:lstStyle/>
          <a:p>
            <a:r>
              <a:rPr lang="en-CA" b="0" i="0" dirty="0">
                <a:solidFill>
                  <a:srgbClr val="D5D5D5"/>
                </a:solidFill>
                <a:effectLst/>
                <a:latin typeface="+mj-lt"/>
              </a:rPr>
              <a:t>In the plot of the residuals of the model, we can observe a small lump shortly after mid-2008 that is probably linked to the financial crisis.</a:t>
            </a:r>
          </a:p>
          <a:p>
            <a:endParaRPr lang="en-CA" dirty="0">
              <a:solidFill>
                <a:srgbClr val="D5D5D5"/>
              </a:solidFill>
              <a:latin typeface="+mj-lt"/>
            </a:endParaRPr>
          </a:p>
          <a:p>
            <a:r>
              <a:rPr lang="en-CA" b="0" i="0" dirty="0">
                <a:solidFill>
                  <a:srgbClr val="D5D5D5"/>
                </a:solidFill>
                <a:effectLst/>
                <a:latin typeface="+mj-lt"/>
              </a:rPr>
              <a:t>However, the rest of the plot seems to fluctuate around 0. This suggests that our model is doing a decent job of capturing the general trend, but there may be specific events or factors that are not accounted for in the model.</a:t>
            </a:r>
            <a:endParaRPr lang="en-US" dirty="0">
              <a:latin typeface="+mj-lt"/>
            </a:endParaRPr>
          </a:p>
        </p:txBody>
      </p:sp>
      <p:pic>
        <p:nvPicPr>
          <p:cNvPr id="6146" name="Picture 2">
            <a:extLst>
              <a:ext uri="{FF2B5EF4-FFF2-40B4-BE49-F238E27FC236}">
                <a16:creationId xmlns:a16="http://schemas.microsoft.com/office/drawing/2014/main" id="{A3D8A799-2226-911F-AF9B-5F70004457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0698" y="846666"/>
            <a:ext cx="7450342" cy="5202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512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AFF4DB-4465-6014-0B9D-43EBEC02A2C3}"/>
              </a:ext>
            </a:extLst>
          </p:cNvPr>
          <p:cNvSpPr>
            <a:spLocks noGrp="1"/>
          </p:cNvSpPr>
          <p:nvPr>
            <p:ph type="title"/>
          </p:nvPr>
        </p:nvSpPr>
        <p:spPr>
          <a:xfrm>
            <a:off x="579118" y="457835"/>
            <a:ext cx="3517567" cy="585217"/>
          </a:xfrm>
        </p:spPr>
        <p:txBody>
          <a:bodyPr>
            <a:normAutofit fontScale="90000"/>
          </a:bodyPr>
          <a:lstStyle/>
          <a:p>
            <a:r>
              <a:rPr lang="en-US" dirty="0"/>
              <a:t>Residuals of the linear regression</a:t>
            </a:r>
          </a:p>
        </p:txBody>
      </p:sp>
      <p:sp>
        <p:nvSpPr>
          <p:cNvPr id="11" name="Text Placeholder 3">
            <a:extLst>
              <a:ext uri="{FF2B5EF4-FFF2-40B4-BE49-F238E27FC236}">
                <a16:creationId xmlns:a16="http://schemas.microsoft.com/office/drawing/2014/main" id="{535C6139-5334-94F8-872E-5A947E672473}"/>
              </a:ext>
            </a:extLst>
          </p:cNvPr>
          <p:cNvSpPr>
            <a:spLocks noGrp="1"/>
          </p:cNvSpPr>
          <p:nvPr>
            <p:ph type="body" sz="half" idx="2"/>
          </p:nvPr>
        </p:nvSpPr>
        <p:spPr>
          <a:xfrm>
            <a:off x="514773" y="1530774"/>
            <a:ext cx="3646259" cy="4576782"/>
          </a:xfrm>
        </p:spPr>
        <p:txBody>
          <a:bodyPr>
            <a:normAutofit lnSpcReduction="10000"/>
          </a:bodyPr>
          <a:lstStyle/>
          <a:p>
            <a:r>
              <a:rPr lang="en-CA" b="0" i="0" dirty="0">
                <a:solidFill>
                  <a:srgbClr val="D5D5D5"/>
                </a:solidFill>
                <a:effectLst/>
                <a:latin typeface="+mj-lt"/>
              </a:rPr>
              <a:t>A Fourier transform of the residuals data to see if there's any periodic fluctuation that we can observe.</a:t>
            </a:r>
          </a:p>
          <a:p>
            <a:r>
              <a:rPr lang="en-CA" b="0" i="0" dirty="0">
                <a:solidFill>
                  <a:srgbClr val="D5D5D5"/>
                </a:solidFill>
                <a:effectLst/>
                <a:latin typeface="+mj-lt"/>
              </a:rPr>
              <a:t>To better see the data trend, we apply a </a:t>
            </a:r>
            <a:r>
              <a:rPr lang="en-CA" b="0" i="0" dirty="0" err="1">
                <a:solidFill>
                  <a:srgbClr val="D5D5D5"/>
                </a:solidFill>
                <a:effectLst/>
                <a:latin typeface="+mj-lt"/>
              </a:rPr>
              <a:t>Savitzky-Golay</a:t>
            </a:r>
            <a:r>
              <a:rPr lang="en-CA" b="0" i="0" dirty="0">
                <a:solidFill>
                  <a:srgbClr val="D5D5D5"/>
                </a:solidFill>
                <a:effectLst/>
                <a:latin typeface="+mj-lt"/>
              </a:rPr>
              <a:t> filter.</a:t>
            </a:r>
          </a:p>
          <a:p>
            <a:r>
              <a:rPr lang="en-CA" b="0" i="0" dirty="0">
                <a:solidFill>
                  <a:srgbClr val="D5D5D5"/>
                </a:solidFill>
                <a:effectLst/>
                <a:latin typeface="+mj-lt"/>
              </a:rPr>
              <a:t>We can observe a bump around 6.4 days of period (the red line represent a 7-day period). we think that it could be related to a weekly cycle, but it’s curious that it isn't centered around 7 days.</a:t>
            </a:r>
            <a:endParaRPr lang="en-US" dirty="0">
              <a:latin typeface="+mj-lt"/>
            </a:endParaRPr>
          </a:p>
        </p:txBody>
      </p:sp>
      <p:pic>
        <p:nvPicPr>
          <p:cNvPr id="3" name="Espace réservé du contenu 2">
            <a:extLst>
              <a:ext uri="{FF2B5EF4-FFF2-40B4-BE49-F238E27FC236}">
                <a16:creationId xmlns:a16="http://schemas.microsoft.com/office/drawing/2014/main" id="{C1C0F0C1-B4EC-0513-85CA-1D33F2C3D686}"/>
              </a:ext>
            </a:extLst>
          </p:cNvPr>
          <p:cNvPicPr>
            <a:picLocks noGrp="1" noChangeAspect="1"/>
          </p:cNvPicPr>
          <p:nvPr>
            <p:ph idx="1"/>
          </p:nvPr>
        </p:nvPicPr>
        <p:blipFill>
          <a:blip r:embed="rId2"/>
          <a:stretch>
            <a:fillRect/>
          </a:stretch>
        </p:blipFill>
        <p:spPr>
          <a:xfrm>
            <a:off x="4714240" y="1072719"/>
            <a:ext cx="7430347" cy="4028267"/>
          </a:xfrm>
          <a:prstGeom prst="rect">
            <a:avLst/>
          </a:prstGeom>
        </p:spPr>
      </p:pic>
    </p:spTree>
    <p:extLst>
      <p:ext uri="{BB962C8B-B14F-4D97-AF65-F5344CB8AC3E}">
        <p14:creationId xmlns:p14="http://schemas.microsoft.com/office/powerpoint/2010/main" val="123170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AFF4DB-4465-6014-0B9D-43EBEC02A2C3}"/>
              </a:ext>
            </a:extLst>
          </p:cNvPr>
          <p:cNvSpPr>
            <a:spLocks noGrp="1"/>
          </p:cNvSpPr>
          <p:nvPr>
            <p:ph type="title"/>
          </p:nvPr>
        </p:nvSpPr>
        <p:spPr>
          <a:xfrm>
            <a:off x="556524" y="199927"/>
            <a:ext cx="3517567" cy="585217"/>
          </a:xfrm>
        </p:spPr>
        <p:txBody>
          <a:bodyPr>
            <a:normAutofit/>
          </a:bodyPr>
          <a:lstStyle/>
          <a:p>
            <a:r>
              <a:rPr lang="en-US" dirty="0"/>
              <a:t>Weekly Cycle</a:t>
            </a:r>
          </a:p>
        </p:txBody>
      </p:sp>
      <p:sp>
        <p:nvSpPr>
          <p:cNvPr id="11" name="Text Placeholder 3">
            <a:extLst>
              <a:ext uri="{FF2B5EF4-FFF2-40B4-BE49-F238E27FC236}">
                <a16:creationId xmlns:a16="http://schemas.microsoft.com/office/drawing/2014/main" id="{535C6139-5334-94F8-872E-5A947E672473}"/>
              </a:ext>
            </a:extLst>
          </p:cNvPr>
          <p:cNvSpPr>
            <a:spLocks noGrp="1"/>
          </p:cNvSpPr>
          <p:nvPr>
            <p:ph type="body" sz="half" idx="2"/>
          </p:nvPr>
        </p:nvSpPr>
        <p:spPr>
          <a:xfrm>
            <a:off x="1" y="1043052"/>
            <a:ext cx="4630614" cy="5814948"/>
          </a:xfrm>
        </p:spPr>
        <p:txBody>
          <a:bodyPr>
            <a:noAutofit/>
          </a:bodyPr>
          <a:lstStyle/>
          <a:p>
            <a:r>
              <a:rPr lang="en-CA" sz="1500" b="0" i="0" dirty="0">
                <a:solidFill>
                  <a:srgbClr val="D5D5D5"/>
                </a:solidFill>
                <a:effectLst/>
                <a:latin typeface="+mj-lt"/>
              </a:rPr>
              <a:t>The number of houses sold is fairly equal for each weekday, except for Sunday when there are significantly fewer sales. This could be linked to company schedules, such as having a day off each Sunday, or other factors.</a:t>
            </a:r>
          </a:p>
          <a:p>
            <a:r>
              <a:rPr lang="en-CA" sz="1500" b="0" i="0" dirty="0">
                <a:solidFill>
                  <a:srgbClr val="D5D5D5"/>
                </a:solidFill>
                <a:effectLst/>
                <a:latin typeface="+mj-lt"/>
              </a:rPr>
              <a:t>Interestingly, more expensive houses tend to be sold on the weekend, particularly on Saturday. The sales on Sunday could potentially be leftovers from Saturday. This could be explained by the fact that people with higher incomes may work during the week and therefore can’t buy or sell houses, or perhaps sellers wait until the weekend to showcase their pricier houses.</a:t>
            </a:r>
          </a:p>
          <a:p>
            <a:r>
              <a:rPr lang="en-CA" sz="1500" b="0" i="0" dirty="0">
                <a:solidFill>
                  <a:srgbClr val="D5D5D5"/>
                </a:solidFill>
                <a:effectLst/>
                <a:latin typeface="+mj-lt"/>
              </a:rPr>
              <a:t>This analysis provides insight into why the Fourier transform showed a “weekly” cycle. It’s clear that the day of the week has a significant impact on house sales. This kind of cyclical pattern is common in many types of time series data and understanding it can be very useful for predicting future trends.</a:t>
            </a:r>
            <a:endParaRPr lang="en-US" sz="1500" dirty="0">
              <a:latin typeface="+mj-lt"/>
            </a:endParaRPr>
          </a:p>
        </p:txBody>
      </p:sp>
      <p:pic>
        <p:nvPicPr>
          <p:cNvPr id="7170" name="Picture 2">
            <a:extLst>
              <a:ext uri="{FF2B5EF4-FFF2-40B4-BE49-F238E27FC236}">
                <a16:creationId xmlns:a16="http://schemas.microsoft.com/office/drawing/2014/main" id="{2F085EAF-83C1-1C63-ED0C-26A5EE6606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19592" y="1043052"/>
            <a:ext cx="7234719" cy="472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0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E629652-E02B-5A87-EA3C-B3D663B7D071}"/>
              </a:ext>
            </a:extLst>
          </p:cNvPr>
          <p:cNvSpPr>
            <a:spLocks noGrp="1"/>
          </p:cNvSpPr>
          <p:nvPr>
            <p:ph type="title"/>
          </p:nvPr>
        </p:nvSpPr>
        <p:spPr>
          <a:xfrm>
            <a:off x="1097280" y="286603"/>
            <a:ext cx="10058400" cy="1450757"/>
          </a:xfrm>
        </p:spPr>
        <p:txBody>
          <a:bodyPr/>
          <a:lstStyle/>
          <a:p>
            <a:pPr algn="ctr"/>
            <a:r>
              <a:rPr lang="en-US" dirty="0"/>
              <a:t>Are Houses and units statistically different?</a:t>
            </a:r>
          </a:p>
        </p:txBody>
      </p:sp>
      <p:sp>
        <p:nvSpPr>
          <p:cNvPr id="12" name="Content Placeholder 2">
            <a:extLst>
              <a:ext uri="{FF2B5EF4-FFF2-40B4-BE49-F238E27FC236}">
                <a16:creationId xmlns:a16="http://schemas.microsoft.com/office/drawing/2014/main" id="{A5070888-E44E-06A7-1002-DE2776585EDE}"/>
              </a:ext>
            </a:extLst>
          </p:cNvPr>
          <p:cNvSpPr>
            <a:spLocks noGrp="1"/>
          </p:cNvSpPr>
          <p:nvPr>
            <p:ph idx="1"/>
          </p:nvPr>
        </p:nvSpPr>
        <p:spPr>
          <a:xfrm>
            <a:off x="1097280" y="2108201"/>
            <a:ext cx="10058400" cy="3760891"/>
          </a:xfrm>
        </p:spPr>
        <p:txBody>
          <a:bodyPr>
            <a:normAutofit/>
          </a:bodyPr>
          <a:lstStyle/>
          <a:p>
            <a:pPr>
              <a:lnSpc>
                <a:spcPct val="150000"/>
              </a:lnSpc>
              <a:buFont typeface="Wingdings" panose="05000000000000000000" pitchFamily="2" charset="2"/>
              <a:buChar char="Ø"/>
            </a:pPr>
            <a:r>
              <a:rPr lang="en-CA" sz="2400" dirty="0"/>
              <a:t>We runed a T-test to test the null hypothesis</a:t>
            </a:r>
          </a:p>
          <a:p>
            <a:pPr>
              <a:lnSpc>
                <a:spcPct val="150000"/>
              </a:lnSpc>
              <a:buFont typeface="Wingdings" panose="05000000000000000000" pitchFamily="2" charset="2"/>
              <a:buChar char="Ø"/>
            </a:pPr>
            <a:r>
              <a:rPr lang="en-CA" sz="2400" dirty="0"/>
              <a:t>The p-value obtained from the test is 0.</a:t>
            </a:r>
          </a:p>
          <a:p>
            <a:pPr>
              <a:lnSpc>
                <a:spcPct val="150000"/>
              </a:lnSpc>
              <a:buFont typeface="Wingdings" panose="05000000000000000000" pitchFamily="2" charset="2"/>
              <a:buChar char="Ø"/>
            </a:pPr>
            <a:r>
              <a:rPr lang="en-CA" sz="2400" dirty="0"/>
              <a:t>Which means there’s virtually no chance that the null hypothesis is true.</a:t>
            </a:r>
          </a:p>
          <a:p>
            <a:pPr>
              <a:lnSpc>
                <a:spcPct val="100000"/>
              </a:lnSpc>
              <a:buFont typeface="Wingdings" panose="05000000000000000000" pitchFamily="2" charset="2"/>
              <a:buChar char="Ø"/>
            </a:pPr>
            <a:r>
              <a:rPr lang="en-CA" sz="2400" dirty="0"/>
              <a:t> In other words, we can confidently say that there’s a statistically significant </a:t>
            </a:r>
          </a:p>
          <a:p>
            <a:pPr marL="0" indent="0">
              <a:lnSpc>
                <a:spcPct val="100000"/>
              </a:lnSpc>
              <a:buNone/>
            </a:pPr>
            <a:r>
              <a:rPr lang="en-CA" sz="2400" dirty="0"/>
              <a:t>    difference between units and houses. </a:t>
            </a:r>
            <a:endParaRPr lang="en-US" sz="2400" dirty="0"/>
          </a:p>
        </p:txBody>
      </p:sp>
    </p:spTree>
    <p:extLst>
      <p:ext uri="{BB962C8B-B14F-4D97-AF65-F5344CB8AC3E}">
        <p14:creationId xmlns:p14="http://schemas.microsoft.com/office/powerpoint/2010/main" val="403369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9893D-FEE3-0AF6-E3C1-5470AC00566D}"/>
              </a:ext>
            </a:extLst>
          </p:cNvPr>
          <p:cNvSpPr>
            <a:spLocks noGrp="1"/>
          </p:cNvSpPr>
          <p:nvPr>
            <p:ph type="title"/>
          </p:nvPr>
        </p:nvSpPr>
        <p:spPr>
          <a:xfrm>
            <a:off x="0" y="1"/>
            <a:ext cx="4647501" cy="1015067"/>
          </a:xfrm>
        </p:spPr>
        <p:txBody>
          <a:bodyPr>
            <a:normAutofit fontScale="90000"/>
          </a:bodyPr>
          <a:lstStyle/>
          <a:p>
            <a:r>
              <a:rPr lang="en-CA" dirty="0"/>
              <a:t>OLS linear regression </a:t>
            </a:r>
            <a:br>
              <a:rPr lang="en-CA" dirty="0"/>
            </a:br>
            <a:r>
              <a:rPr lang="en-CA" dirty="0"/>
              <a:t>for houses and units</a:t>
            </a:r>
          </a:p>
        </p:txBody>
      </p:sp>
      <p:sp>
        <p:nvSpPr>
          <p:cNvPr id="4" name="Espace réservé du texte 3">
            <a:extLst>
              <a:ext uri="{FF2B5EF4-FFF2-40B4-BE49-F238E27FC236}">
                <a16:creationId xmlns:a16="http://schemas.microsoft.com/office/drawing/2014/main" id="{4556ACBA-9234-E9E1-438C-32D15A2101D7}"/>
              </a:ext>
            </a:extLst>
          </p:cNvPr>
          <p:cNvSpPr>
            <a:spLocks noGrp="1"/>
          </p:cNvSpPr>
          <p:nvPr>
            <p:ph type="body" sz="half" idx="2"/>
          </p:nvPr>
        </p:nvSpPr>
        <p:spPr>
          <a:xfrm>
            <a:off x="182881" y="1361440"/>
            <a:ext cx="4260426" cy="5276427"/>
          </a:xfrm>
        </p:spPr>
        <p:txBody>
          <a:bodyPr>
            <a:normAutofit fontScale="92500"/>
          </a:bodyPr>
          <a:lstStyle/>
          <a:p>
            <a:r>
              <a:rPr lang="en-CA" b="0" i="0" dirty="0">
                <a:solidFill>
                  <a:srgbClr val="D5D5D5"/>
                </a:solidFill>
                <a:effectLst/>
                <a:latin typeface="+mj-lt"/>
              </a:rPr>
              <a:t>For house : </a:t>
            </a:r>
            <a:r>
              <a:rPr lang="en-US" dirty="0">
                <a:latin typeface="+mj-lt"/>
              </a:rPr>
              <a:t>R</a:t>
            </a:r>
            <a:r>
              <a:rPr lang="en-US" baseline="30000" dirty="0">
                <a:latin typeface="+mj-lt"/>
              </a:rPr>
              <a:t>2</a:t>
            </a:r>
            <a:r>
              <a:rPr lang="en-US" dirty="0">
                <a:latin typeface="+mj-lt"/>
              </a:rPr>
              <a:t>  = 0.241</a:t>
            </a:r>
            <a:br>
              <a:rPr lang="en-CA" b="0" i="0" dirty="0">
                <a:solidFill>
                  <a:srgbClr val="D5D5D5"/>
                </a:solidFill>
                <a:effectLst/>
                <a:latin typeface="+mj-lt"/>
              </a:rPr>
            </a:br>
            <a:endParaRPr lang="en-CA" b="0" i="0" dirty="0">
              <a:solidFill>
                <a:srgbClr val="D5D5D5"/>
              </a:solidFill>
              <a:effectLst/>
              <a:latin typeface="+mj-lt"/>
            </a:endParaRPr>
          </a:p>
          <a:p>
            <a:r>
              <a:rPr lang="en-CA" b="0" i="0" dirty="0">
                <a:solidFill>
                  <a:srgbClr val="D5D5D5"/>
                </a:solidFill>
                <a:effectLst/>
                <a:latin typeface="+mj-lt"/>
              </a:rPr>
              <a:t>For units :  </a:t>
            </a:r>
            <a:r>
              <a:rPr lang="en-US" dirty="0">
                <a:latin typeface="+mj-lt"/>
              </a:rPr>
              <a:t>R</a:t>
            </a:r>
            <a:r>
              <a:rPr lang="en-US" baseline="30000" dirty="0">
                <a:latin typeface="+mj-lt"/>
              </a:rPr>
              <a:t>2</a:t>
            </a:r>
            <a:r>
              <a:rPr lang="en-US" dirty="0">
                <a:latin typeface="+mj-lt"/>
              </a:rPr>
              <a:t>  = 0.007</a:t>
            </a:r>
          </a:p>
          <a:p>
            <a:endParaRPr lang="en-US" dirty="0">
              <a:latin typeface="+mj-lt"/>
            </a:endParaRPr>
          </a:p>
          <a:p>
            <a:r>
              <a:rPr lang="en-CA" b="0" i="0" dirty="0">
                <a:solidFill>
                  <a:srgbClr val="D5D5D5"/>
                </a:solidFill>
                <a:effectLst/>
                <a:latin typeface="+mj-lt"/>
              </a:rPr>
              <a:t>Our analysis reveals a distinct difference in the price change over time between houses and units.</a:t>
            </a:r>
          </a:p>
          <a:p>
            <a:r>
              <a:rPr lang="en-CA" b="0" i="0" dirty="0">
                <a:solidFill>
                  <a:srgbClr val="D5D5D5"/>
                </a:solidFill>
                <a:effectLst/>
                <a:latin typeface="+mj-lt"/>
              </a:rPr>
              <a:t>We hypothesize that this could be due to the increasing value of land over time. </a:t>
            </a:r>
          </a:p>
          <a:p>
            <a:r>
              <a:rPr lang="en-CA" b="0" i="0" dirty="0">
                <a:solidFill>
                  <a:srgbClr val="D5D5D5"/>
                </a:solidFill>
                <a:effectLst/>
                <a:latin typeface="+mj-lt"/>
              </a:rPr>
              <a:t>However, without concrete data to support this hypothesis, we are unable to definitively prove it. Further research and data collection would be necessary to validate this assumption.</a:t>
            </a:r>
            <a:endParaRPr lang="en-CA" dirty="0">
              <a:latin typeface="+mj-lt"/>
            </a:endParaRPr>
          </a:p>
        </p:txBody>
      </p:sp>
      <p:pic>
        <p:nvPicPr>
          <p:cNvPr id="8200" name="Picture 8">
            <a:extLst>
              <a:ext uri="{FF2B5EF4-FFF2-40B4-BE49-F238E27FC236}">
                <a16:creationId xmlns:a16="http://schemas.microsoft.com/office/drawing/2014/main" id="{80B99CDB-B035-7710-6DE0-06BDDF025B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58448" y="1"/>
            <a:ext cx="492978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23336A4C-134F-00B5-A3C1-3204A51F6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448" y="3428998"/>
            <a:ext cx="4906171"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15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18097A5-C09C-410B-83C8-5D38A17B9896}"/>
              </a:ext>
            </a:extLst>
          </p:cNvPr>
          <p:cNvSpPr>
            <a:spLocks noGrp="1"/>
          </p:cNvSpPr>
          <p:nvPr>
            <p:ph type="title"/>
          </p:nvPr>
        </p:nvSpPr>
        <p:spPr/>
        <p:txBody>
          <a:bodyPr/>
          <a:lstStyle/>
          <a:p>
            <a:r>
              <a:rPr lang="en-CA" dirty="0"/>
              <a:t>Conditional Value at Risk</a:t>
            </a:r>
          </a:p>
        </p:txBody>
      </p:sp>
      <p:sp>
        <p:nvSpPr>
          <p:cNvPr id="6" name="Espace réservé du contenu 5">
            <a:extLst>
              <a:ext uri="{FF2B5EF4-FFF2-40B4-BE49-F238E27FC236}">
                <a16:creationId xmlns:a16="http://schemas.microsoft.com/office/drawing/2014/main" id="{A3F25C12-A8BB-B705-8947-FF53B9F659D8}"/>
              </a:ext>
            </a:extLst>
          </p:cNvPr>
          <p:cNvSpPr>
            <a:spLocks noGrp="1"/>
          </p:cNvSpPr>
          <p:nvPr>
            <p:ph idx="1"/>
          </p:nvPr>
        </p:nvSpPr>
        <p:spPr/>
        <p:txBody>
          <a:bodyPr/>
          <a:lstStyle/>
          <a:p>
            <a:r>
              <a:rPr lang="en-CA" dirty="0"/>
              <a:t>Based on the historical data from the past 12 years, the Conditional Value at Risk (</a:t>
            </a:r>
            <a:r>
              <a:rPr lang="en-CA" dirty="0" err="1"/>
              <a:t>CVaR</a:t>
            </a:r>
            <a:r>
              <a:rPr lang="en-CA" dirty="0"/>
              <a:t>) at the 95% confidence level is -36.74%. This means that, if we look at the worst 5% of investment outcomes in this period, the losses exceeded 36.74% of the investment value. However, in 95% of cases, the losses were less than 36.74%.</a:t>
            </a:r>
          </a:p>
          <a:p>
            <a:endParaRPr lang="en-CA" dirty="0"/>
          </a:p>
          <a:p>
            <a:r>
              <a:rPr lang="en-CA" dirty="0"/>
              <a:t>To put it another way, if you were to randomly pick a day in the </a:t>
            </a:r>
            <a:r>
              <a:rPr lang="en-CA"/>
              <a:t>past 12 </a:t>
            </a:r>
            <a:r>
              <a:rPr lang="en-CA" dirty="0"/>
              <a:t>years and make an investment in house prices, there’s a 95% chance that your investment would not lose more than 36.74% of its value based on the historical data.</a:t>
            </a:r>
          </a:p>
        </p:txBody>
      </p:sp>
    </p:spTree>
    <p:extLst>
      <p:ext uri="{BB962C8B-B14F-4D97-AF65-F5344CB8AC3E}">
        <p14:creationId xmlns:p14="http://schemas.microsoft.com/office/powerpoint/2010/main" val="173918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D988D3-A11C-4C7F-E16F-FD8C4A6C3361}"/>
              </a:ext>
            </a:extLst>
          </p:cNvPr>
          <p:cNvSpPr>
            <a:spLocks noGrp="1"/>
          </p:cNvSpPr>
          <p:nvPr>
            <p:ph type="title"/>
          </p:nvPr>
        </p:nvSpPr>
        <p:spPr>
          <a:xfrm>
            <a:off x="0" y="3962398"/>
            <a:ext cx="12192000" cy="2438401"/>
          </a:xfrm>
        </p:spPr>
        <p:txBody>
          <a:bodyPr anchor="t">
            <a:noAutofit/>
          </a:bodyPr>
          <a:lstStyle/>
          <a:p>
            <a:pPr algn="ctr"/>
            <a:r>
              <a:rPr lang="en-CA" sz="2200" dirty="0"/>
              <a:t>In this table, we present the probability of selling a property at a certain percentage of its value after a specified number of years. </a:t>
            </a:r>
            <a:br>
              <a:rPr lang="en-CA" sz="2200" dirty="0"/>
            </a:br>
            <a:r>
              <a:rPr lang="en-CA" sz="2200" dirty="0"/>
              <a:t>Our findings indicate that patience can be beneficial when it comes to real estate investment. The longer you hold onto a property, the better your chances of at least recouping what you paid for the house and potentially making a profit. However, there remains a slight risk of incurring greater losses.</a:t>
            </a:r>
            <a:br>
              <a:rPr lang="en-CA" sz="2200" dirty="0"/>
            </a:br>
            <a:r>
              <a:rPr lang="en-CA" sz="2200" dirty="0"/>
              <a:t>This suggests that a long-term investment strategy could be advantageous in the housing market.</a:t>
            </a:r>
          </a:p>
        </p:txBody>
      </p:sp>
      <p:graphicFrame>
        <p:nvGraphicFramePr>
          <p:cNvPr id="4" name="Tableau 4">
            <a:extLst>
              <a:ext uri="{FF2B5EF4-FFF2-40B4-BE49-F238E27FC236}">
                <a16:creationId xmlns:a16="http://schemas.microsoft.com/office/drawing/2014/main" id="{65BC170C-14ED-01AD-4517-E99AD2E39E70}"/>
              </a:ext>
            </a:extLst>
          </p:cNvPr>
          <p:cNvGraphicFramePr>
            <a:graphicFrameLocks noGrp="1"/>
          </p:cNvGraphicFramePr>
          <p:nvPr>
            <p:ph idx="1"/>
            <p:extLst>
              <p:ext uri="{D42A27DB-BD31-4B8C-83A1-F6EECF244321}">
                <p14:modId xmlns:p14="http://schemas.microsoft.com/office/powerpoint/2010/main" val="1760209993"/>
              </p:ext>
            </p:extLst>
          </p:nvPr>
        </p:nvGraphicFramePr>
        <p:xfrm>
          <a:off x="0" y="0"/>
          <a:ext cx="12192003" cy="3962399"/>
        </p:xfrm>
        <a:graphic>
          <a:graphicData uri="http://schemas.openxmlformats.org/drawingml/2006/table">
            <a:tbl>
              <a:tblPr firstRow="1" firstCol="1" bandCol="1">
                <a:tableStyleId>{5C22544A-7EE6-4342-B048-85BDC9FD1C3A}</a:tableStyleId>
              </a:tblPr>
              <a:tblGrid>
                <a:gridCol w="1354667">
                  <a:extLst>
                    <a:ext uri="{9D8B030D-6E8A-4147-A177-3AD203B41FA5}">
                      <a16:colId xmlns:a16="http://schemas.microsoft.com/office/drawing/2014/main" val="3679005451"/>
                    </a:ext>
                  </a:extLst>
                </a:gridCol>
                <a:gridCol w="1354667">
                  <a:extLst>
                    <a:ext uri="{9D8B030D-6E8A-4147-A177-3AD203B41FA5}">
                      <a16:colId xmlns:a16="http://schemas.microsoft.com/office/drawing/2014/main" val="2484503593"/>
                    </a:ext>
                  </a:extLst>
                </a:gridCol>
                <a:gridCol w="1354667">
                  <a:extLst>
                    <a:ext uri="{9D8B030D-6E8A-4147-A177-3AD203B41FA5}">
                      <a16:colId xmlns:a16="http://schemas.microsoft.com/office/drawing/2014/main" val="4050373107"/>
                    </a:ext>
                  </a:extLst>
                </a:gridCol>
                <a:gridCol w="1354667">
                  <a:extLst>
                    <a:ext uri="{9D8B030D-6E8A-4147-A177-3AD203B41FA5}">
                      <a16:colId xmlns:a16="http://schemas.microsoft.com/office/drawing/2014/main" val="2449244679"/>
                    </a:ext>
                  </a:extLst>
                </a:gridCol>
                <a:gridCol w="1354667">
                  <a:extLst>
                    <a:ext uri="{9D8B030D-6E8A-4147-A177-3AD203B41FA5}">
                      <a16:colId xmlns:a16="http://schemas.microsoft.com/office/drawing/2014/main" val="135422302"/>
                    </a:ext>
                  </a:extLst>
                </a:gridCol>
                <a:gridCol w="1354667">
                  <a:extLst>
                    <a:ext uri="{9D8B030D-6E8A-4147-A177-3AD203B41FA5}">
                      <a16:colId xmlns:a16="http://schemas.microsoft.com/office/drawing/2014/main" val="2105286440"/>
                    </a:ext>
                  </a:extLst>
                </a:gridCol>
                <a:gridCol w="1354667">
                  <a:extLst>
                    <a:ext uri="{9D8B030D-6E8A-4147-A177-3AD203B41FA5}">
                      <a16:colId xmlns:a16="http://schemas.microsoft.com/office/drawing/2014/main" val="1484856143"/>
                    </a:ext>
                  </a:extLst>
                </a:gridCol>
                <a:gridCol w="1354667">
                  <a:extLst>
                    <a:ext uri="{9D8B030D-6E8A-4147-A177-3AD203B41FA5}">
                      <a16:colId xmlns:a16="http://schemas.microsoft.com/office/drawing/2014/main" val="1452461778"/>
                    </a:ext>
                  </a:extLst>
                </a:gridCol>
                <a:gridCol w="1354667">
                  <a:extLst>
                    <a:ext uri="{9D8B030D-6E8A-4147-A177-3AD203B41FA5}">
                      <a16:colId xmlns:a16="http://schemas.microsoft.com/office/drawing/2014/main" val="1533641599"/>
                    </a:ext>
                  </a:extLst>
                </a:gridCol>
              </a:tblGrid>
              <a:tr h="5309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b="0" dirty="0">
                          <a:latin typeface="+mj-lt"/>
                        </a:rPr>
                        <a:t>Years</a:t>
                      </a:r>
                    </a:p>
                  </a:txBody>
                  <a:tcPr anchor="ctr"/>
                </a:tc>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b="0" kern="1200" dirty="0">
                          <a:solidFill>
                            <a:schemeClr val="lt1"/>
                          </a:solidFill>
                          <a:effectLst/>
                          <a:latin typeface="+mj-lt"/>
                        </a:rPr>
                        <a:t>Minimum percentage of return for selling a Property</a:t>
                      </a:r>
                      <a:endParaRPr lang="en-CA" sz="2200" b="0" dirty="0">
                        <a:latin typeface="+mj-lt"/>
                      </a:endParaRPr>
                    </a:p>
                  </a:txBody>
                  <a:tcPr anchor="ct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3919155571"/>
                  </a:ext>
                </a:extLst>
              </a:tr>
              <a:tr h="473880">
                <a:tc>
                  <a:txBody>
                    <a:bodyPr/>
                    <a:lstStyle/>
                    <a:p>
                      <a:pPr algn="ctr"/>
                      <a:endParaRPr lang="en-CA" sz="2200" b="0" dirty="0">
                        <a:latin typeface="+mj-lt"/>
                      </a:endParaRPr>
                    </a:p>
                  </a:txBody>
                  <a:tcPr anchor="ctr">
                    <a:solidFill>
                      <a:srgbClr val="EC7016"/>
                    </a:solidFill>
                  </a:tcPr>
                </a:tc>
                <a:tc>
                  <a:txBody>
                    <a:bodyPr/>
                    <a:lstStyle/>
                    <a:p>
                      <a:pPr algn="ctr"/>
                      <a:r>
                        <a:rPr lang="en-CA" sz="2200" b="0" dirty="0">
                          <a:solidFill>
                            <a:schemeClr val="bg1"/>
                          </a:solidFill>
                          <a:latin typeface="+mj-lt"/>
                        </a:rPr>
                        <a:t>25 %</a:t>
                      </a:r>
                    </a:p>
                  </a:txBody>
                  <a:tcPr anchor="ctr">
                    <a:solidFill>
                      <a:srgbClr val="EC7016"/>
                    </a:solidFill>
                  </a:tcPr>
                </a:tc>
                <a:tc>
                  <a:txBody>
                    <a:bodyPr/>
                    <a:lstStyle/>
                    <a:p>
                      <a:pPr algn="ctr"/>
                      <a:r>
                        <a:rPr lang="en-CA" sz="2200" b="0" dirty="0">
                          <a:solidFill>
                            <a:schemeClr val="bg1"/>
                          </a:solidFill>
                          <a:latin typeface="+mj-lt"/>
                        </a:rPr>
                        <a:t>50 %</a:t>
                      </a:r>
                    </a:p>
                  </a:txBody>
                  <a:tcPr anchor="ctr">
                    <a:solidFill>
                      <a:srgbClr val="EC7016"/>
                    </a:solidFill>
                  </a:tcPr>
                </a:tc>
                <a:tc>
                  <a:txBody>
                    <a:bodyPr/>
                    <a:lstStyle/>
                    <a:p>
                      <a:pPr algn="ctr"/>
                      <a:r>
                        <a:rPr lang="en-CA" sz="2200" b="0" dirty="0">
                          <a:solidFill>
                            <a:schemeClr val="bg1"/>
                          </a:solidFill>
                          <a:latin typeface="+mj-lt"/>
                        </a:rPr>
                        <a:t>75 %</a:t>
                      </a:r>
                    </a:p>
                  </a:txBody>
                  <a:tcPr anchor="ctr">
                    <a:solidFill>
                      <a:srgbClr val="EC7016"/>
                    </a:solidFill>
                  </a:tcPr>
                </a:tc>
                <a:tc>
                  <a:txBody>
                    <a:bodyPr/>
                    <a:lstStyle/>
                    <a:p>
                      <a:pPr algn="ctr"/>
                      <a:r>
                        <a:rPr lang="en-CA" sz="2200" b="0" dirty="0">
                          <a:solidFill>
                            <a:schemeClr val="bg1"/>
                          </a:solidFill>
                          <a:latin typeface="+mj-lt"/>
                        </a:rPr>
                        <a:t>100 %</a:t>
                      </a:r>
                    </a:p>
                  </a:txBody>
                  <a:tcPr anchor="ctr">
                    <a:solidFill>
                      <a:srgbClr val="EC7016"/>
                    </a:solidFill>
                  </a:tcPr>
                </a:tc>
                <a:tc>
                  <a:txBody>
                    <a:bodyPr/>
                    <a:lstStyle/>
                    <a:p>
                      <a:pPr algn="ctr"/>
                      <a:r>
                        <a:rPr lang="en-CA" sz="2200" b="0" dirty="0">
                          <a:solidFill>
                            <a:schemeClr val="bg1"/>
                          </a:solidFill>
                          <a:latin typeface="+mj-lt"/>
                        </a:rPr>
                        <a:t>125 %</a:t>
                      </a:r>
                    </a:p>
                  </a:txBody>
                  <a:tcPr anchor="ctr">
                    <a:solidFill>
                      <a:srgbClr val="EC7016"/>
                    </a:solidFill>
                  </a:tcPr>
                </a:tc>
                <a:tc>
                  <a:txBody>
                    <a:bodyPr/>
                    <a:lstStyle/>
                    <a:p>
                      <a:pPr algn="ctr"/>
                      <a:r>
                        <a:rPr lang="en-CA" sz="2200" b="0" dirty="0">
                          <a:solidFill>
                            <a:schemeClr val="bg1"/>
                          </a:solidFill>
                          <a:latin typeface="+mj-lt"/>
                        </a:rPr>
                        <a:t>150 %</a:t>
                      </a:r>
                    </a:p>
                  </a:txBody>
                  <a:tcPr anchor="ctr">
                    <a:solidFill>
                      <a:srgbClr val="EC7016"/>
                    </a:solidFill>
                  </a:tcPr>
                </a:tc>
                <a:tc>
                  <a:txBody>
                    <a:bodyPr/>
                    <a:lstStyle/>
                    <a:p>
                      <a:pPr algn="ctr"/>
                      <a:r>
                        <a:rPr lang="en-CA" sz="2200" b="0" dirty="0">
                          <a:solidFill>
                            <a:schemeClr val="bg1"/>
                          </a:solidFill>
                          <a:latin typeface="+mj-lt"/>
                        </a:rPr>
                        <a:t>175 %</a:t>
                      </a:r>
                    </a:p>
                  </a:txBody>
                  <a:tcPr anchor="ctr">
                    <a:solidFill>
                      <a:srgbClr val="EC7016"/>
                    </a:solidFill>
                  </a:tcPr>
                </a:tc>
                <a:tc>
                  <a:txBody>
                    <a:bodyPr/>
                    <a:lstStyle/>
                    <a:p>
                      <a:pPr algn="ctr"/>
                      <a:r>
                        <a:rPr lang="en-CA" sz="2200" b="0" dirty="0">
                          <a:solidFill>
                            <a:schemeClr val="bg1"/>
                          </a:solidFill>
                          <a:latin typeface="+mj-lt"/>
                        </a:rPr>
                        <a:t>200 %</a:t>
                      </a:r>
                    </a:p>
                  </a:txBody>
                  <a:tcPr anchor="ctr">
                    <a:solidFill>
                      <a:srgbClr val="EC7016"/>
                    </a:solidFill>
                  </a:tcPr>
                </a:tc>
                <a:extLst>
                  <a:ext uri="{0D108BD9-81ED-4DB2-BD59-A6C34878D82A}">
                    <a16:rowId xmlns:a16="http://schemas.microsoft.com/office/drawing/2014/main" val="22136874"/>
                  </a:ext>
                </a:extLst>
              </a:tr>
              <a:tr h="739392">
                <a:tc>
                  <a:txBody>
                    <a:bodyPr/>
                    <a:lstStyle/>
                    <a:p>
                      <a:pPr algn="ctr"/>
                      <a:r>
                        <a:rPr lang="en-CA" sz="2200" b="0" dirty="0">
                          <a:solidFill>
                            <a:schemeClr val="bg1"/>
                          </a:solidFill>
                          <a:latin typeface="+mj-lt"/>
                        </a:rPr>
                        <a:t>1</a:t>
                      </a:r>
                    </a:p>
                  </a:txBody>
                  <a:tcPr anchor="ctr">
                    <a:solidFill>
                      <a:srgbClr val="EC7016"/>
                    </a:solidFill>
                  </a:tcPr>
                </a:tc>
                <a:tc>
                  <a:txBody>
                    <a:bodyPr/>
                    <a:lstStyle/>
                    <a:p>
                      <a:pPr algn="ctr"/>
                      <a:r>
                        <a:rPr lang="en-CA" sz="2000" b="0" dirty="0">
                          <a:latin typeface="+mj-lt"/>
                        </a:rPr>
                        <a:t>99,97 %</a:t>
                      </a:r>
                    </a:p>
                  </a:txBody>
                  <a:tcPr anchor="ctr"/>
                </a:tc>
                <a:tc>
                  <a:txBody>
                    <a:bodyPr/>
                    <a:lstStyle/>
                    <a:p>
                      <a:pPr algn="ctr"/>
                      <a:r>
                        <a:rPr lang="en-CA" sz="2000" b="0" kern="1200" dirty="0">
                          <a:solidFill>
                            <a:schemeClr val="dk1"/>
                          </a:solidFill>
                          <a:effectLst/>
                          <a:latin typeface="+mj-lt"/>
                        </a:rPr>
                        <a:t>98.84 %</a:t>
                      </a:r>
                      <a:endParaRPr lang="en-CA" sz="2000" b="0" dirty="0">
                        <a:latin typeface="+mj-lt"/>
                      </a:endParaRPr>
                    </a:p>
                  </a:txBody>
                  <a:tcPr anchor="ctr"/>
                </a:tc>
                <a:tc>
                  <a:txBody>
                    <a:bodyPr/>
                    <a:lstStyle/>
                    <a:p>
                      <a:pPr algn="ctr"/>
                      <a:r>
                        <a:rPr lang="en-CA" sz="2000" b="0" kern="1200" dirty="0">
                          <a:solidFill>
                            <a:schemeClr val="dk1"/>
                          </a:solidFill>
                          <a:effectLst/>
                          <a:latin typeface="+mj-lt"/>
                        </a:rPr>
                        <a:t>88.72 %</a:t>
                      </a:r>
                      <a:endParaRPr lang="en-CA" sz="2000" b="0" dirty="0">
                        <a:latin typeface="+mj-lt"/>
                      </a:endParaRPr>
                    </a:p>
                  </a:txBody>
                  <a:tcPr anchor="ctr"/>
                </a:tc>
                <a:tc>
                  <a:txBody>
                    <a:bodyPr/>
                    <a:lstStyle/>
                    <a:p>
                      <a:pPr algn="ctr"/>
                      <a:r>
                        <a:rPr lang="en-CA" sz="2000" b="0" kern="1200" dirty="0">
                          <a:solidFill>
                            <a:schemeClr val="dk1"/>
                          </a:solidFill>
                          <a:effectLst/>
                          <a:latin typeface="+mj-lt"/>
                        </a:rPr>
                        <a:t>55.26</a:t>
                      </a:r>
                      <a:r>
                        <a:rPr lang="en-CA" sz="2000" b="0" dirty="0">
                          <a:latin typeface="+mj-lt"/>
                        </a:rPr>
                        <a:t> %</a:t>
                      </a:r>
                    </a:p>
                  </a:txBody>
                  <a:tcPr anchor="ctr"/>
                </a:tc>
                <a:tc>
                  <a:txBody>
                    <a:bodyPr/>
                    <a:lstStyle/>
                    <a:p>
                      <a:pPr algn="ctr"/>
                      <a:r>
                        <a:rPr lang="en-CA" sz="2000" b="0" kern="1200" dirty="0">
                          <a:solidFill>
                            <a:schemeClr val="dk1"/>
                          </a:solidFill>
                          <a:effectLst/>
                          <a:latin typeface="+mj-lt"/>
                        </a:rPr>
                        <a:t>22.88</a:t>
                      </a:r>
                      <a:r>
                        <a:rPr lang="en-CA" sz="2000" b="0" dirty="0">
                          <a:latin typeface="+mj-lt"/>
                        </a:rPr>
                        <a:t> %</a:t>
                      </a:r>
                    </a:p>
                  </a:txBody>
                  <a:tcPr anchor="ctr"/>
                </a:tc>
                <a:tc>
                  <a:txBody>
                    <a:bodyPr/>
                    <a:lstStyle/>
                    <a:p>
                      <a:pPr algn="ctr"/>
                      <a:r>
                        <a:rPr lang="en-CA" sz="2000" b="0" kern="1200" dirty="0">
                          <a:solidFill>
                            <a:schemeClr val="dk1"/>
                          </a:solidFill>
                          <a:effectLst/>
                          <a:latin typeface="+mj-lt"/>
                        </a:rPr>
                        <a:t>7.62</a:t>
                      </a:r>
                      <a:r>
                        <a:rPr lang="en-CA" sz="2000" b="0" dirty="0">
                          <a:latin typeface="+mj-lt"/>
                        </a:rPr>
                        <a:t> %</a:t>
                      </a:r>
                    </a:p>
                  </a:txBody>
                  <a:tcPr anchor="ctr"/>
                </a:tc>
                <a:tc>
                  <a:txBody>
                    <a:bodyPr/>
                    <a:lstStyle/>
                    <a:p>
                      <a:pPr algn="ctr"/>
                      <a:r>
                        <a:rPr lang="en-CA" sz="2000" b="0" kern="1200" dirty="0">
                          <a:solidFill>
                            <a:schemeClr val="dk1"/>
                          </a:solidFill>
                          <a:effectLst/>
                          <a:latin typeface="+mj-lt"/>
                        </a:rPr>
                        <a:t>2.74</a:t>
                      </a:r>
                      <a:r>
                        <a:rPr lang="en-CA" sz="2000" b="0" dirty="0">
                          <a:latin typeface="+mj-lt"/>
                        </a:rPr>
                        <a:t> %</a:t>
                      </a:r>
                    </a:p>
                  </a:txBody>
                  <a:tcPr anchor="ctr"/>
                </a:tc>
                <a:tc>
                  <a:txBody>
                    <a:bodyPr/>
                    <a:lstStyle/>
                    <a:p>
                      <a:pPr algn="ctr"/>
                      <a:r>
                        <a:rPr lang="en-CA" sz="2000" b="0" kern="1200" dirty="0">
                          <a:solidFill>
                            <a:schemeClr val="dk1"/>
                          </a:solidFill>
                          <a:effectLst/>
                          <a:latin typeface="+mj-lt"/>
                        </a:rPr>
                        <a:t>1.41</a:t>
                      </a:r>
                      <a:r>
                        <a:rPr lang="en-CA" sz="2000" b="0" dirty="0">
                          <a:latin typeface="+mj-lt"/>
                        </a:rPr>
                        <a:t> %</a:t>
                      </a:r>
                    </a:p>
                  </a:txBody>
                  <a:tcPr anchor="ctr"/>
                </a:tc>
                <a:extLst>
                  <a:ext uri="{0D108BD9-81ED-4DB2-BD59-A6C34878D82A}">
                    <a16:rowId xmlns:a16="http://schemas.microsoft.com/office/drawing/2014/main" val="2435837921"/>
                  </a:ext>
                </a:extLst>
              </a:tr>
              <a:tr h="739392">
                <a:tc>
                  <a:txBody>
                    <a:bodyPr/>
                    <a:lstStyle/>
                    <a:p>
                      <a:pPr algn="ctr"/>
                      <a:r>
                        <a:rPr lang="en-CA" sz="2200" b="0" dirty="0">
                          <a:solidFill>
                            <a:schemeClr val="bg1"/>
                          </a:solidFill>
                          <a:latin typeface="+mj-lt"/>
                        </a:rPr>
                        <a:t>2</a:t>
                      </a:r>
                    </a:p>
                  </a:txBody>
                  <a:tcPr anchor="ctr">
                    <a:solidFill>
                      <a:srgbClr val="EC7016"/>
                    </a:solidFill>
                  </a:tcPr>
                </a:tc>
                <a:tc>
                  <a:txBody>
                    <a:bodyPr/>
                    <a:lstStyle/>
                    <a:p>
                      <a:pPr algn="ctr"/>
                      <a:r>
                        <a:rPr lang="en-CA" sz="2000" b="0" kern="1200" dirty="0">
                          <a:solidFill>
                            <a:schemeClr val="dk1"/>
                          </a:solidFill>
                          <a:effectLst/>
                          <a:latin typeface="+mj-lt"/>
                        </a:rPr>
                        <a:t>99.81</a:t>
                      </a:r>
                      <a:r>
                        <a:rPr lang="en-CA" sz="2000" b="0" dirty="0">
                          <a:latin typeface="+mj-lt"/>
                        </a:rPr>
                        <a:t> %</a:t>
                      </a:r>
                    </a:p>
                  </a:txBody>
                  <a:tcPr anchor="ctr"/>
                </a:tc>
                <a:tc>
                  <a:txBody>
                    <a:bodyPr/>
                    <a:lstStyle/>
                    <a:p>
                      <a:pPr algn="ctr"/>
                      <a:r>
                        <a:rPr lang="en-CA" sz="2000" b="0" kern="1200" dirty="0">
                          <a:solidFill>
                            <a:schemeClr val="dk1"/>
                          </a:solidFill>
                          <a:effectLst/>
                          <a:latin typeface="+mj-lt"/>
                        </a:rPr>
                        <a:t>96.55</a:t>
                      </a:r>
                      <a:r>
                        <a:rPr lang="en-CA" sz="2000" b="0" dirty="0">
                          <a:latin typeface="+mj-lt"/>
                        </a:rPr>
                        <a:t> %</a:t>
                      </a:r>
                    </a:p>
                  </a:txBody>
                  <a:tcPr anchor="ctr"/>
                </a:tc>
                <a:tc>
                  <a:txBody>
                    <a:bodyPr/>
                    <a:lstStyle/>
                    <a:p>
                      <a:pPr algn="ctr"/>
                      <a:r>
                        <a:rPr lang="en-CA" sz="2000" b="0" kern="1200" dirty="0">
                          <a:solidFill>
                            <a:schemeClr val="dk1"/>
                          </a:solidFill>
                          <a:effectLst/>
                          <a:latin typeface="+mj-lt"/>
                        </a:rPr>
                        <a:t>82.42</a:t>
                      </a:r>
                      <a:r>
                        <a:rPr lang="en-CA" sz="2000" b="0" dirty="0">
                          <a:latin typeface="+mj-lt"/>
                        </a:rPr>
                        <a:t> %</a:t>
                      </a:r>
                    </a:p>
                  </a:txBody>
                  <a:tcPr anchor="ctr"/>
                </a:tc>
                <a:tc>
                  <a:txBody>
                    <a:bodyPr/>
                    <a:lstStyle/>
                    <a:p>
                      <a:pPr algn="ctr"/>
                      <a:r>
                        <a:rPr lang="en-CA" sz="2000" b="0" kern="1200" dirty="0">
                          <a:solidFill>
                            <a:schemeClr val="dk1"/>
                          </a:solidFill>
                          <a:effectLst/>
                          <a:latin typeface="+mj-lt"/>
                        </a:rPr>
                        <a:t>57.14</a:t>
                      </a:r>
                      <a:r>
                        <a:rPr lang="en-CA" sz="2000" b="0" dirty="0">
                          <a:latin typeface="+mj-lt"/>
                        </a:rPr>
                        <a:t> %</a:t>
                      </a:r>
                    </a:p>
                  </a:txBody>
                  <a:tcPr anchor="ctr"/>
                </a:tc>
                <a:tc>
                  <a:txBody>
                    <a:bodyPr/>
                    <a:lstStyle/>
                    <a:p>
                      <a:pPr algn="ctr"/>
                      <a:r>
                        <a:rPr lang="en-CA" sz="2000" b="0" kern="1200" dirty="0">
                          <a:solidFill>
                            <a:schemeClr val="dk1"/>
                          </a:solidFill>
                          <a:effectLst/>
                          <a:latin typeface="+mj-lt"/>
                        </a:rPr>
                        <a:t>33.31</a:t>
                      </a:r>
                      <a:r>
                        <a:rPr lang="en-CA" sz="2000" b="0" dirty="0">
                          <a:latin typeface="+mj-lt"/>
                        </a:rPr>
                        <a:t> %</a:t>
                      </a:r>
                    </a:p>
                  </a:txBody>
                  <a:tcPr anchor="ctr"/>
                </a:tc>
                <a:tc>
                  <a:txBody>
                    <a:bodyPr/>
                    <a:lstStyle/>
                    <a:p>
                      <a:pPr algn="ctr"/>
                      <a:r>
                        <a:rPr lang="en-CA" sz="2000" b="0" kern="1200" dirty="0">
                          <a:solidFill>
                            <a:schemeClr val="dk1"/>
                          </a:solidFill>
                          <a:effectLst/>
                          <a:latin typeface="+mj-lt"/>
                        </a:rPr>
                        <a:t>18.47</a:t>
                      </a:r>
                      <a:r>
                        <a:rPr lang="en-CA" sz="2000" b="0" dirty="0">
                          <a:latin typeface="+mj-lt"/>
                        </a:rPr>
                        <a:t> %</a:t>
                      </a:r>
                    </a:p>
                  </a:txBody>
                  <a:tcPr anchor="ctr"/>
                </a:tc>
                <a:tc>
                  <a:txBody>
                    <a:bodyPr/>
                    <a:lstStyle/>
                    <a:p>
                      <a:pPr algn="ctr"/>
                      <a:r>
                        <a:rPr lang="en-CA" sz="2000" b="0" kern="1200" dirty="0">
                          <a:solidFill>
                            <a:schemeClr val="dk1"/>
                          </a:solidFill>
                          <a:effectLst/>
                          <a:latin typeface="+mj-lt"/>
                        </a:rPr>
                        <a:t>9.75</a:t>
                      </a:r>
                      <a:r>
                        <a:rPr lang="en-CA" sz="2000" b="0" dirty="0">
                          <a:latin typeface="+mj-lt"/>
                        </a:rPr>
                        <a:t> %</a:t>
                      </a:r>
                    </a:p>
                  </a:txBody>
                  <a:tcPr anchor="ctr"/>
                </a:tc>
                <a:tc>
                  <a:txBody>
                    <a:bodyPr/>
                    <a:lstStyle/>
                    <a:p>
                      <a:pPr algn="ctr"/>
                      <a:r>
                        <a:rPr lang="en-CA" sz="2000" b="0" kern="1200" dirty="0">
                          <a:solidFill>
                            <a:schemeClr val="dk1"/>
                          </a:solidFill>
                          <a:effectLst/>
                          <a:latin typeface="+mj-lt"/>
                        </a:rPr>
                        <a:t>5.23</a:t>
                      </a:r>
                      <a:r>
                        <a:rPr lang="en-CA" sz="2000" b="0" dirty="0">
                          <a:latin typeface="+mj-lt"/>
                        </a:rPr>
                        <a:t> %</a:t>
                      </a:r>
                    </a:p>
                  </a:txBody>
                  <a:tcPr anchor="ctr"/>
                </a:tc>
                <a:extLst>
                  <a:ext uri="{0D108BD9-81ED-4DB2-BD59-A6C34878D82A}">
                    <a16:rowId xmlns:a16="http://schemas.microsoft.com/office/drawing/2014/main" val="1309830537"/>
                  </a:ext>
                </a:extLst>
              </a:tr>
              <a:tr h="739392">
                <a:tc>
                  <a:txBody>
                    <a:bodyPr/>
                    <a:lstStyle/>
                    <a:p>
                      <a:pPr algn="ctr"/>
                      <a:r>
                        <a:rPr lang="en-CA" sz="2200" b="0" dirty="0">
                          <a:solidFill>
                            <a:schemeClr val="bg1"/>
                          </a:solidFill>
                          <a:latin typeface="+mj-lt"/>
                        </a:rPr>
                        <a:t>5</a:t>
                      </a:r>
                    </a:p>
                  </a:txBody>
                  <a:tcPr anchor="ctr">
                    <a:solidFill>
                      <a:srgbClr val="EC7016"/>
                    </a:solidFill>
                  </a:tcPr>
                </a:tc>
                <a:tc>
                  <a:txBody>
                    <a:bodyPr/>
                    <a:lstStyle/>
                    <a:p>
                      <a:pPr algn="ctr"/>
                      <a:r>
                        <a:rPr lang="en-CA" sz="2000" b="0" dirty="0">
                          <a:latin typeface="+mj-lt"/>
                        </a:rPr>
                        <a:t>98.82 %</a:t>
                      </a:r>
                    </a:p>
                  </a:txBody>
                  <a:tcPr anchor="ctr"/>
                </a:tc>
                <a:tc>
                  <a:txBody>
                    <a:bodyPr/>
                    <a:lstStyle/>
                    <a:p>
                      <a:pPr algn="ctr"/>
                      <a:r>
                        <a:rPr lang="en-CA" sz="2000" b="0" dirty="0">
                          <a:latin typeface="+mj-lt"/>
                        </a:rPr>
                        <a:t>91.02 %</a:t>
                      </a:r>
                    </a:p>
                  </a:txBody>
                  <a:tcPr anchor="ctr"/>
                </a:tc>
                <a:tc>
                  <a:txBody>
                    <a:bodyPr/>
                    <a:lstStyle/>
                    <a:p>
                      <a:pPr algn="ctr"/>
                      <a:r>
                        <a:rPr lang="en-CA" sz="2000" b="0" dirty="0">
                          <a:latin typeface="+mj-lt"/>
                        </a:rPr>
                        <a:t>77.20 %</a:t>
                      </a:r>
                    </a:p>
                  </a:txBody>
                  <a:tcPr anchor="ctr"/>
                </a:tc>
                <a:tc>
                  <a:txBody>
                    <a:bodyPr/>
                    <a:lstStyle/>
                    <a:p>
                      <a:pPr algn="ctr"/>
                      <a:r>
                        <a:rPr lang="en-CA" sz="2000" b="0" dirty="0">
                          <a:latin typeface="+mj-lt"/>
                        </a:rPr>
                        <a:t>60.41 %</a:t>
                      </a:r>
                    </a:p>
                  </a:txBody>
                  <a:tcPr anchor="ctr"/>
                </a:tc>
                <a:tc>
                  <a:txBody>
                    <a:bodyPr/>
                    <a:lstStyle/>
                    <a:p>
                      <a:pPr algn="ctr"/>
                      <a:r>
                        <a:rPr lang="en-CA" sz="2000" b="0" dirty="0">
                          <a:latin typeface="+mj-lt"/>
                        </a:rPr>
                        <a:t>46.24 %</a:t>
                      </a:r>
                    </a:p>
                  </a:txBody>
                  <a:tcPr anchor="ctr"/>
                </a:tc>
                <a:tc>
                  <a:txBody>
                    <a:bodyPr/>
                    <a:lstStyle/>
                    <a:p>
                      <a:pPr algn="ctr"/>
                      <a:r>
                        <a:rPr lang="en-CA" sz="2000" b="0" dirty="0">
                          <a:latin typeface="+mj-lt"/>
                        </a:rPr>
                        <a:t>34.64 %</a:t>
                      </a:r>
                    </a:p>
                  </a:txBody>
                  <a:tcPr anchor="ctr"/>
                </a:tc>
                <a:tc>
                  <a:txBody>
                    <a:bodyPr/>
                    <a:lstStyle/>
                    <a:p>
                      <a:pPr algn="ctr"/>
                      <a:r>
                        <a:rPr lang="en-CA" sz="2000" b="0" dirty="0">
                          <a:latin typeface="+mj-lt"/>
                        </a:rPr>
                        <a:t>25.70 %</a:t>
                      </a:r>
                    </a:p>
                  </a:txBody>
                  <a:tcPr anchor="ctr"/>
                </a:tc>
                <a:tc>
                  <a:txBody>
                    <a:bodyPr/>
                    <a:lstStyle/>
                    <a:p>
                      <a:pPr algn="ctr"/>
                      <a:r>
                        <a:rPr lang="en-CA" sz="2000" b="0" dirty="0">
                          <a:latin typeface="+mj-lt"/>
                        </a:rPr>
                        <a:t>19.28 %</a:t>
                      </a:r>
                    </a:p>
                  </a:txBody>
                  <a:tcPr anchor="ctr"/>
                </a:tc>
                <a:extLst>
                  <a:ext uri="{0D108BD9-81ED-4DB2-BD59-A6C34878D82A}">
                    <a16:rowId xmlns:a16="http://schemas.microsoft.com/office/drawing/2014/main" val="1062887481"/>
                  </a:ext>
                </a:extLst>
              </a:tr>
              <a:tr h="739392">
                <a:tc>
                  <a:txBody>
                    <a:bodyPr/>
                    <a:lstStyle/>
                    <a:p>
                      <a:pPr algn="ctr"/>
                      <a:r>
                        <a:rPr lang="en-CA" sz="2200" b="0" dirty="0">
                          <a:solidFill>
                            <a:schemeClr val="bg1"/>
                          </a:solidFill>
                          <a:latin typeface="+mj-lt"/>
                        </a:rPr>
                        <a:t>10</a:t>
                      </a:r>
                    </a:p>
                  </a:txBody>
                  <a:tcPr anchor="ctr">
                    <a:solidFill>
                      <a:srgbClr val="EC7016"/>
                    </a:solidFill>
                  </a:tcPr>
                </a:tc>
                <a:tc>
                  <a:txBody>
                    <a:bodyPr/>
                    <a:lstStyle/>
                    <a:p>
                      <a:pPr algn="ctr"/>
                      <a:r>
                        <a:rPr lang="en-CA" sz="2000" b="0" dirty="0">
                          <a:latin typeface="+mj-lt"/>
                        </a:rPr>
                        <a:t>96.75 %</a:t>
                      </a:r>
                    </a:p>
                  </a:txBody>
                  <a:tcPr anchor="ctr"/>
                </a:tc>
                <a:tc>
                  <a:txBody>
                    <a:bodyPr/>
                    <a:lstStyle/>
                    <a:p>
                      <a:pPr algn="ctr"/>
                      <a:r>
                        <a:rPr lang="en-CA" sz="2000" b="0" dirty="0">
                          <a:latin typeface="+mj-lt"/>
                        </a:rPr>
                        <a:t>87.06 %</a:t>
                      </a:r>
                    </a:p>
                  </a:txBody>
                  <a:tcPr anchor="ctr"/>
                </a:tc>
                <a:tc>
                  <a:txBody>
                    <a:bodyPr/>
                    <a:lstStyle/>
                    <a:p>
                      <a:pPr algn="ctr"/>
                      <a:r>
                        <a:rPr lang="en-CA" sz="2000" b="0" dirty="0">
                          <a:latin typeface="+mj-lt"/>
                        </a:rPr>
                        <a:t>75.99 %</a:t>
                      </a:r>
                    </a:p>
                  </a:txBody>
                  <a:tcPr anchor="ctr"/>
                </a:tc>
                <a:tc>
                  <a:txBody>
                    <a:bodyPr/>
                    <a:lstStyle/>
                    <a:p>
                      <a:pPr algn="ctr"/>
                      <a:r>
                        <a:rPr lang="en-CA" sz="2000" b="0" dirty="0">
                          <a:latin typeface="+mj-lt"/>
                        </a:rPr>
                        <a:t>64.56 %</a:t>
                      </a:r>
                    </a:p>
                  </a:txBody>
                  <a:tcPr anchor="ctr"/>
                </a:tc>
                <a:tc>
                  <a:txBody>
                    <a:bodyPr/>
                    <a:lstStyle/>
                    <a:p>
                      <a:pPr algn="ctr"/>
                      <a:r>
                        <a:rPr lang="en-CA" sz="2000" b="0" dirty="0">
                          <a:latin typeface="+mj-lt"/>
                        </a:rPr>
                        <a:t>54.85 %</a:t>
                      </a:r>
                    </a:p>
                  </a:txBody>
                  <a:tcPr anchor="ctr"/>
                </a:tc>
                <a:tc>
                  <a:txBody>
                    <a:bodyPr/>
                    <a:lstStyle/>
                    <a:p>
                      <a:pPr algn="ctr"/>
                      <a:r>
                        <a:rPr lang="en-CA" sz="2000" b="0" dirty="0">
                          <a:latin typeface="+mj-lt"/>
                        </a:rPr>
                        <a:t>46.58 %</a:t>
                      </a:r>
                    </a:p>
                  </a:txBody>
                  <a:tcPr anchor="ctr"/>
                </a:tc>
                <a:tc>
                  <a:txBody>
                    <a:bodyPr/>
                    <a:lstStyle/>
                    <a:p>
                      <a:pPr algn="ctr"/>
                      <a:r>
                        <a:rPr lang="en-CA" sz="2000" b="0" dirty="0">
                          <a:latin typeface="+mj-lt"/>
                        </a:rPr>
                        <a:t>39.41 %</a:t>
                      </a:r>
                    </a:p>
                  </a:txBody>
                  <a:tcPr anchor="ctr"/>
                </a:tc>
                <a:tc>
                  <a:txBody>
                    <a:bodyPr/>
                    <a:lstStyle/>
                    <a:p>
                      <a:pPr algn="ctr"/>
                      <a:r>
                        <a:rPr lang="en-CA" sz="2000" b="0" dirty="0">
                          <a:latin typeface="+mj-lt"/>
                        </a:rPr>
                        <a:t>33.98 %</a:t>
                      </a:r>
                    </a:p>
                  </a:txBody>
                  <a:tcPr anchor="ctr"/>
                </a:tc>
                <a:extLst>
                  <a:ext uri="{0D108BD9-81ED-4DB2-BD59-A6C34878D82A}">
                    <a16:rowId xmlns:a16="http://schemas.microsoft.com/office/drawing/2014/main" val="43631402"/>
                  </a:ext>
                </a:extLst>
              </a:tr>
            </a:tbl>
          </a:graphicData>
        </a:graphic>
      </p:graphicFrame>
    </p:spTree>
    <p:extLst>
      <p:ext uri="{BB962C8B-B14F-4D97-AF65-F5344CB8AC3E}">
        <p14:creationId xmlns:p14="http://schemas.microsoft.com/office/powerpoint/2010/main" val="3424558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D988D3-A11C-4C7F-E16F-FD8C4A6C3361}"/>
              </a:ext>
            </a:extLst>
          </p:cNvPr>
          <p:cNvSpPr>
            <a:spLocks noGrp="1"/>
          </p:cNvSpPr>
          <p:nvPr>
            <p:ph type="title"/>
          </p:nvPr>
        </p:nvSpPr>
        <p:spPr>
          <a:xfrm>
            <a:off x="0" y="3962398"/>
            <a:ext cx="12192000" cy="2438401"/>
          </a:xfrm>
        </p:spPr>
        <p:txBody>
          <a:bodyPr anchor="t">
            <a:noAutofit/>
          </a:bodyPr>
          <a:lstStyle/>
          <a:p>
            <a:pPr algn="ctr"/>
            <a:r>
              <a:rPr lang="en-CA" sz="2200" dirty="0"/>
              <a:t>In this table, we present the probability of selling a house at a certain percentage of its value after a specified number of years.</a:t>
            </a:r>
            <a:br>
              <a:rPr lang="en-CA" sz="2200" dirty="0"/>
            </a:br>
            <a:r>
              <a:rPr lang="en-CA" sz="2200" dirty="0"/>
              <a:t>The principle that underlies the table is consistent: the longer you wait, the better your chances of gaining more in return. However, the probabilities are even higher for houses. </a:t>
            </a:r>
            <a:br>
              <a:rPr lang="en-CA" sz="2200" dirty="0"/>
            </a:br>
            <a:br>
              <a:rPr lang="en-CA" sz="2200" dirty="0"/>
            </a:br>
            <a:r>
              <a:rPr lang="en-CA" sz="2200" dirty="0"/>
              <a:t>This can be explained by the fact that houses seem to have a higher rise in price over time, as observed in the A/B section of our analysis.</a:t>
            </a:r>
          </a:p>
        </p:txBody>
      </p:sp>
      <p:graphicFrame>
        <p:nvGraphicFramePr>
          <p:cNvPr id="4" name="Tableau 4">
            <a:extLst>
              <a:ext uri="{FF2B5EF4-FFF2-40B4-BE49-F238E27FC236}">
                <a16:creationId xmlns:a16="http://schemas.microsoft.com/office/drawing/2014/main" id="{65BC170C-14ED-01AD-4517-E99AD2E39E70}"/>
              </a:ext>
            </a:extLst>
          </p:cNvPr>
          <p:cNvGraphicFramePr>
            <a:graphicFrameLocks noGrp="1"/>
          </p:cNvGraphicFramePr>
          <p:nvPr>
            <p:ph idx="1"/>
            <p:extLst>
              <p:ext uri="{D42A27DB-BD31-4B8C-83A1-F6EECF244321}">
                <p14:modId xmlns:p14="http://schemas.microsoft.com/office/powerpoint/2010/main" val="2062777371"/>
              </p:ext>
            </p:extLst>
          </p:nvPr>
        </p:nvGraphicFramePr>
        <p:xfrm>
          <a:off x="0" y="0"/>
          <a:ext cx="12192003" cy="3962399"/>
        </p:xfrm>
        <a:graphic>
          <a:graphicData uri="http://schemas.openxmlformats.org/drawingml/2006/table">
            <a:tbl>
              <a:tblPr firstRow="1" firstCol="1" bandCol="1">
                <a:tableStyleId>{5C22544A-7EE6-4342-B048-85BDC9FD1C3A}</a:tableStyleId>
              </a:tblPr>
              <a:tblGrid>
                <a:gridCol w="1354667">
                  <a:extLst>
                    <a:ext uri="{9D8B030D-6E8A-4147-A177-3AD203B41FA5}">
                      <a16:colId xmlns:a16="http://schemas.microsoft.com/office/drawing/2014/main" val="3679005451"/>
                    </a:ext>
                  </a:extLst>
                </a:gridCol>
                <a:gridCol w="1354667">
                  <a:extLst>
                    <a:ext uri="{9D8B030D-6E8A-4147-A177-3AD203B41FA5}">
                      <a16:colId xmlns:a16="http://schemas.microsoft.com/office/drawing/2014/main" val="2484503593"/>
                    </a:ext>
                  </a:extLst>
                </a:gridCol>
                <a:gridCol w="1354667">
                  <a:extLst>
                    <a:ext uri="{9D8B030D-6E8A-4147-A177-3AD203B41FA5}">
                      <a16:colId xmlns:a16="http://schemas.microsoft.com/office/drawing/2014/main" val="4050373107"/>
                    </a:ext>
                  </a:extLst>
                </a:gridCol>
                <a:gridCol w="1354667">
                  <a:extLst>
                    <a:ext uri="{9D8B030D-6E8A-4147-A177-3AD203B41FA5}">
                      <a16:colId xmlns:a16="http://schemas.microsoft.com/office/drawing/2014/main" val="2449244679"/>
                    </a:ext>
                  </a:extLst>
                </a:gridCol>
                <a:gridCol w="1354667">
                  <a:extLst>
                    <a:ext uri="{9D8B030D-6E8A-4147-A177-3AD203B41FA5}">
                      <a16:colId xmlns:a16="http://schemas.microsoft.com/office/drawing/2014/main" val="135422302"/>
                    </a:ext>
                  </a:extLst>
                </a:gridCol>
                <a:gridCol w="1354667">
                  <a:extLst>
                    <a:ext uri="{9D8B030D-6E8A-4147-A177-3AD203B41FA5}">
                      <a16:colId xmlns:a16="http://schemas.microsoft.com/office/drawing/2014/main" val="2105286440"/>
                    </a:ext>
                  </a:extLst>
                </a:gridCol>
                <a:gridCol w="1354667">
                  <a:extLst>
                    <a:ext uri="{9D8B030D-6E8A-4147-A177-3AD203B41FA5}">
                      <a16:colId xmlns:a16="http://schemas.microsoft.com/office/drawing/2014/main" val="1484856143"/>
                    </a:ext>
                  </a:extLst>
                </a:gridCol>
                <a:gridCol w="1354667">
                  <a:extLst>
                    <a:ext uri="{9D8B030D-6E8A-4147-A177-3AD203B41FA5}">
                      <a16:colId xmlns:a16="http://schemas.microsoft.com/office/drawing/2014/main" val="1452461778"/>
                    </a:ext>
                  </a:extLst>
                </a:gridCol>
                <a:gridCol w="1354667">
                  <a:extLst>
                    <a:ext uri="{9D8B030D-6E8A-4147-A177-3AD203B41FA5}">
                      <a16:colId xmlns:a16="http://schemas.microsoft.com/office/drawing/2014/main" val="1533641599"/>
                    </a:ext>
                  </a:extLst>
                </a:gridCol>
              </a:tblGrid>
              <a:tr h="5309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b="0" dirty="0">
                          <a:latin typeface="+mj-lt"/>
                        </a:rPr>
                        <a:t>Years</a:t>
                      </a:r>
                    </a:p>
                  </a:txBody>
                  <a:tcPr anchor="ctr"/>
                </a:tc>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b="0" kern="1200" dirty="0">
                          <a:solidFill>
                            <a:schemeClr val="lt1"/>
                          </a:solidFill>
                          <a:effectLst/>
                          <a:latin typeface="+mj-lt"/>
                        </a:rPr>
                        <a:t>Minimum percentage of return for selling a House</a:t>
                      </a:r>
                      <a:endParaRPr lang="en-CA" sz="2200" b="0" dirty="0">
                        <a:latin typeface="+mj-lt"/>
                      </a:endParaRPr>
                    </a:p>
                  </a:txBody>
                  <a:tcPr anchor="ct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3919155571"/>
                  </a:ext>
                </a:extLst>
              </a:tr>
              <a:tr h="473880">
                <a:tc>
                  <a:txBody>
                    <a:bodyPr/>
                    <a:lstStyle/>
                    <a:p>
                      <a:pPr algn="ctr"/>
                      <a:endParaRPr lang="en-CA" sz="2200" b="0" dirty="0">
                        <a:latin typeface="+mj-lt"/>
                      </a:endParaRPr>
                    </a:p>
                  </a:txBody>
                  <a:tcPr anchor="ctr">
                    <a:solidFill>
                      <a:srgbClr val="EC7016"/>
                    </a:solidFill>
                  </a:tcPr>
                </a:tc>
                <a:tc>
                  <a:txBody>
                    <a:bodyPr/>
                    <a:lstStyle/>
                    <a:p>
                      <a:pPr algn="ctr"/>
                      <a:r>
                        <a:rPr lang="en-CA" sz="2200" b="0" dirty="0">
                          <a:solidFill>
                            <a:schemeClr val="bg1"/>
                          </a:solidFill>
                          <a:latin typeface="+mj-lt"/>
                        </a:rPr>
                        <a:t>25 %</a:t>
                      </a:r>
                    </a:p>
                  </a:txBody>
                  <a:tcPr anchor="ctr">
                    <a:solidFill>
                      <a:srgbClr val="EC7016"/>
                    </a:solidFill>
                  </a:tcPr>
                </a:tc>
                <a:tc>
                  <a:txBody>
                    <a:bodyPr/>
                    <a:lstStyle/>
                    <a:p>
                      <a:pPr algn="ctr"/>
                      <a:r>
                        <a:rPr lang="en-CA" sz="2200" b="0" dirty="0">
                          <a:solidFill>
                            <a:schemeClr val="bg1"/>
                          </a:solidFill>
                          <a:latin typeface="+mj-lt"/>
                        </a:rPr>
                        <a:t>50 %</a:t>
                      </a:r>
                    </a:p>
                  </a:txBody>
                  <a:tcPr anchor="ctr">
                    <a:solidFill>
                      <a:srgbClr val="EC7016"/>
                    </a:solidFill>
                  </a:tcPr>
                </a:tc>
                <a:tc>
                  <a:txBody>
                    <a:bodyPr/>
                    <a:lstStyle/>
                    <a:p>
                      <a:pPr algn="ctr"/>
                      <a:r>
                        <a:rPr lang="en-CA" sz="2200" b="0" dirty="0">
                          <a:solidFill>
                            <a:schemeClr val="bg1"/>
                          </a:solidFill>
                          <a:latin typeface="+mj-lt"/>
                        </a:rPr>
                        <a:t>75 %</a:t>
                      </a:r>
                    </a:p>
                  </a:txBody>
                  <a:tcPr anchor="ctr">
                    <a:solidFill>
                      <a:srgbClr val="EC7016"/>
                    </a:solidFill>
                  </a:tcPr>
                </a:tc>
                <a:tc>
                  <a:txBody>
                    <a:bodyPr/>
                    <a:lstStyle/>
                    <a:p>
                      <a:pPr algn="ctr"/>
                      <a:r>
                        <a:rPr lang="en-CA" sz="2200" b="0" dirty="0">
                          <a:solidFill>
                            <a:schemeClr val="bg1"/>
                          </a:solidFill>
                          <a:latin typeface="+mj-lt"/>
                        </a:rPr>
                        <a:t>100 %</a:t>
                      </a:r>
                    </a:p>
                  </a:txBody>
                  <a:tcPr anchor="ctr">
                    <a:solidFill>
                      <a:srgbClr val="EC7016"/>
                    </a:solidFill>
                  </a:tcPr>
                </a:tc>
                <a:tc>
                  <a:txBody>
                    <a:bodyPr/>
                    <a:lstStyle/>
                    <a:p>
                      <a:pPr algn="ctr"/>
                      <a:r>
                        <a:rPr lang="en-CA" sz="2200" b="0" dirty="0">
                          <a:solidFill>
                            <a:schemeClr val="bg1"/>
                          </a:solidFill>
                          <a:latin typeface="+mj-lt"/>
                        </a:rPr>
                        <a:t>125 %</a:t>
                      </a:r>
                    </a:p>
                  </a:txBody>
                  <a:tcPr anchor="ctr">
                    <a:solidFill>
                      <a:srgbClr val="EC7016"/>
                    </a:solidFill>
                  </a:tcPr>
                </a:tc>
                <a:tc>
                  <a:txBody>
                    <a:bodyPr/>
                    <a:lstStyle/>
                    <a:p>
                      <a:pPr algn="ctr"/>
                      <a:r>
                        <a:rPr lang="en-CA" sz="2200" b="0" dirty="0">
                          <a:solidFill>
                            <a:schemeClr val="bg1"/>
                          </a:solidFill>
                          <a:latin typeface="+mj-lt"/>
                        </a:rPr>
                        <a:t>150 %</a:t>
                      </a:r>
                    </a:p>
                  </a:txBody>
                  <a:tcPr anchor="ctr">
                    <a:solidFill>
                      <a:srgbClr val="EC7016"/>
                    </a:solidFill>
                  </a:tcPr>
                </a:tc>
                <a:tc>
                  <a:txBody>
                    <a:bodyPr/>
                    <a:lstStyle/>
                    <a:p>
                      <a:pPr algn="ctr"/>
                      <a:r>
                        <a:rPr lang="en-CA" sz="2200" b="0" dirty="0">
                          <a:solidFill>
                            <a:schemeClr val="bg1"/>
                          </a:solidFill>
                          <a:latin typeface="+mj-lt"/>
                        </a:rPr>
                        <a:t>175 %</a:t>
                      </a:r>
                    </a:p>
                  </a:txBody>
                  <a:tcPr anchor="ctr">
                    <a:solidFill>
                      <a:srgbClr val="EC7016"/>
                    </a:solidFill>
                  </a:tcPr>
                </a:tc>
                <a:tc>
                  <a:txBody>
                    <a:bodyPr/>
                    <a:lstStyle/>
                    <a:p>
                      <a:pPr algn="ctr"/>
                      <a:r>
                        <a:rPr lang="en-CA" sz="2200" b="0" dirty="0">
                          <a:solidFill>
                            <a:schemeClr val="bg1"/>
                          </a:solidFill>
                          <a:latin typeface="+mj-lt"/>
                        </a:rPr>
                        <a:t>200 %</a:t>
                      </a:r>
                    </a:p>
                  </a:txBody>
                  <a:tcPr anchor="ctr">
                    <a:solidFill>
                      <a:srgbClr val="EC7016"/>
                    </a:solidFill>
                  </a:tcPr>
                </a:tc>
                <a:extLst>
                  <a:ext uri="{0D108BD9-81ED-4DB2-BD59-A6C34878D82A}">
                    <a16:rowId xmlns:a16="http://schemas.microsoft.com/office/drawing/2014/main" val="22136874"/>
                  </a:ext>
                </a:extLst>
              </a:tr>
              <a:tr h="739392">
                <a:tc>
                  <a:txBody>
                    <a:bodyPr/>
                    <a:lstStyle/>
                    <a:p>
                      <a:pPr algn="ctr"/>
                      <a:r>
                        <a:rPr lang="en-CA" sz="2200" b="0" dirty="0">
                          <a:solidFill>
                            <a:schemeClr val="bg1"/>
                          </a:solidFill>
                          <a:latin typeface="+mj-lt"/>
                        </a:rPr>
                        <a:t>1</a:t>
                      </a:r>
                    </a:p>
                  </a:txBody>
                  <a:tcPr anchor="ctr">
                    <a:solidFill>
                      <a:srgbClr val="EC7016"/>
                    </a:solidFill>
                  </a:tcPr>
                </a:tc>
                <a:tc>
                  <a:txBody>
                    <a:bodyPr/>
                    <a:lstStyle/>
                    <a:p>
                      <a:pPr algn="ctr"/>
                      <a:r>
                        <a:rPr lang="en-CA" sz="2000" b="0" dirty="0">
                          <a:latin typeface="+mj-lt"/>
                        </a:rPr>
                        <a:t>99,97 %</a:t>
                      </a:r>
                    </a:p>
                  </a:txBody>
                  <a:tcPr anchor="ctr"/>
                </a:tc>
                <a:tc>
                  <a:txBody>
                    <a:bodyPr/>
                    <a:lstStyle/>
                    <a:p>
                      <a:pPr algn="ctr"/>
                      <a:r>
                        <a:rPr lang="en-CA" sz="2000" b="0" kern="1200" dirty="0">
                          <a:solidFill>
                            <a:schemeClr val="dk1"/>
                          </a:solidFill>
                          <a:effectLst/>
                          <a:latin typeface="+mj-lt"/>
                        </a:rPr>
                        <a:t>98.92 %</a:t>
                      </a:r>
                      <a:endParaRPr lang="en-CA" sz="2000" b="0" dirty="0">
                        <a:latin typeface="+mj-lt"/>
                      </a:endParaRPr>
                    </a:p>
                  </a:txBody>
                  <a:tcPr anchor="ctr"/>
                </a:tc>
                <a:tc>
                  <a:txBody>
                    <a:bodyPr/>
                    <a:lstStyle/>
                    <a:p>
                      <a:pPr algn="ctr"/>
                      <a:r>
                        <a:rPr lang="en-CA" sz="2000" b="0" kern="1200" dirty="0">
                          <a:solidFill>
                            <a:schemeClr val="dk1"/>
                          </a:solidFill>
                          <a:effectLst/>
                          <a:latin typeface="+mj-lt"/>
                        </a:rPr>
                        <a:t>90.64 %</a:t>
                      </a:r>
                      <a:endParaRPr lang="en-CA" sz="2000" b="0" dirty="0">
                        <a:latin typeface="+mj-lt"/>
                      </a:endParaRPr>
                    </a:p>
                  </a:txBody>
                  <a:tcPr anchor="ctr"/>
                </a:tc>
                <a:tc>
                  <a:txBody>
                    <a:bodyPr/>
                    <a:lstStyle/>
                    <a:p>
                      <a:pPr algn="ctr"/>
                      <a:r>
                        <a:rPr lang="en-CA" sz="2000" b="0" kern="1200" dirty="0">
                          <a:solidFill>
                            <a:schemeClr val="dk1"/>
                          </a:solidFill>
                          <a:effectLst/>
                          <a:latin typeface="+mj-lt"/>
                        </a:rPr>
                        <a:t>56.75</a:t>
                      </a:r>
                      <a:r>
                        <a:rPr lang="en-CA" sz="2000" b="0" dirty="0">
                          <a:latin typeface="+mj-lt"/>
                        </a:rPr>
                        <a:t> %</a:t>
                      </a:r>
                    </a:p>
                  </a:txBody>
                  <a:tcPr anchor="ctr"/>
                </a:tc>
                <a:tc>
                  <a:txBody>
                    <a:bodyPr/>
                    <a:lstStyle/>
                    <a:p>
                      <a:pPr algn="ctr"/>
                      <a:r>
                        <a:rPr lang="en-CA" sz="2000" b="0" kern="1200" dirty="0">
                          <a:solidFill>
                            <a:schemeClr val="dk1"/>
                          </a:solidFill>
                          <a:effectLst/>
                          <a:latin typeface="+mj-lt"/>
                        </a:rPr>
                        <a:t>23.66</a:t>
                      </a:r>
                      <a:r>
                        <a:rPr lang="en-CA" sz="2000" b="0" dirty="0">
                          <a:latin typeface="+mj-lt"/>
                        </a:rPr>
                        <a:t> %</a:t>
                      </a:r>
                    </a:p>
                  </a:txBody>
                  <a:tcPr anchor="ctr"/>
                </a:tc>
                <a:tc>
                  <a:txBody>
                    <a:bodyPr/>
                    <a:lstStyle/>
                    <a:p>
                      <a:pPr algn="ctr"/>
                      <a:r>
                        <a:rPr lang="en-CA" sz="2000" b="0" kern="1200" dirty="0">
                          <a:solidFill>
                            <a:schemeClr val="dk1"/>
                          </a:solidFill>
                          <a:effectLst/>
                          <a:latin typeface="+mj-lt"/>
                        </a:rPr>
                        <a:t>7.48</a:t>
                      </a:r>
                      <a:r>
                        <a:rPr lang="en-CA" sz="2000" b="0" dirty="0">
                          <a:latin typeface="+mj-lt"/>
                        </a:rPr>
                        <a:t> %</a:t>
                      </a:r>
                    </a:p>
                  </a:txBody>
                  <a:tcPr anchor="ctr"/>
                </a:tc>
                <a:tc>
                  <a:txBody>
                    <a:bodyPr/>
                    <a:lstStyle/>
                    <a:p>
                      <a:pPr algn="ctr"/>
                      <a:r>
                        <a:rPr lang="en-CA" sz="2000" b="0" kern="1200" dirty="0">
                          <a:solidFill>
                            <a:schemeClr val="dk1"/>
                          </a:solidFill>
                          <a:effectLst/>
                          <a:latin typeface="+mj-lt"/>
                        </a:rPr>
                        <a:t>2.71</a:t>
                      </a:r>
                      <a:r>
                        <a:rPr lang="en-CA" sz="2000" b="0" dirty="0">
                          <a:latin typeface="+mj-lt"/>
                        </a:rPr>
                        <a:t> %</a:t>
                      </a:r>
                    </a:p>
                  </a:txBody>
                  <a:tcPr anchor="ctr"/>
                </a:tc>
                <a:tc>
                  <a:txBody>
                    <a:bodyPr/>
                    <a:lstStyle/>
                    <a:p>
                      <a:pPr algn="ctr"/>
                      <a:r>
                        <a:rPr lang="en-CA" sz="2000" b="0" kern="1200" dirty="0">
                          <a:solidFill>
                            <a:schemeClr val="dk1"/>
                          </a:solidFill>
                          <a:effectLst/>
                          <a:latin typeface="+mj-lt"/>
                        </a:rPr>
                        <a:t>1.15</a:t>
                      </a:r>
                      <a:r>
                        <a:rPr lang="en-CA" sz="2000" b="0" dirty="0">
                          <a:latin typeface="+mj-lt"/>
                        </a:rPr>
                        <a:t> %</a:t>
                      </a:r>
                    </a:p>
                  </a:txBody>
                  <a:tcPr anchor="ctr"/>
                </a:tc>
                <a:extLst>
                  <a:ext uri="{0D108BD9-81ED-4DB2-BD59-A6C34878D82A}">
                    <a16:rowId xmlns:a16="http://schemas.microsoft.com/office/drawing/2014/main" val="2435837921"/>
                  </a:ext>
                </a:extLst>
              </a:tr>
              <a:tr h="739392">
                <a:tc>
                  <a:txBody>
                    <a:bodyPr/>
                    <a:lstStyle/>
                    <a:p>
                      <a:pPr algn="ctr"/>
                      <a:r>
                        <a:rPr lang="en-CA" sz="2200" b="0" dirty="0">
                          <a:solidFill>
                            <a:schemeClr val="bg1"/>
                          </a:solidFill>
                          <a:latin typeface="+mj-lt"/>
                        </a:rPr>
                        <a:t>2</a:t>
                      </a:r>
                    </a:p>
                  </a:txBody>
                  <a:tcPr anchor="ctr">
                    <a:solidFill>
                      <a:srgbClr val="EC7016"/>
                    </a:solidFill>
                  </a:tcPr>
                </a:tc>
                <a:tc>
                  <a:txBody>
                    <a:bodyPr/>
                    <a:lstStyle/>
                    <a:p>
                      <a:pPr algn="ctr"/>
                      <a:r>
                        <a:rPr lang="en-CA" sz="2000" b="0" kern="1200" dirty="0">
                          <a:solidFill>
                            <a:schemeClr val="dk1"/>
                          </a:solidFill>
                          <a:effectLst/>
                          <a:latin typeface="+mj-lt"/>
                        </a:rPr>
                        <a:t>99.82</a:t>
                      </a:r>
                      <a:r>
                        <a:rPr lang="en-CA" sz="2000" b="0" dirty="0">
                          <a:latin typeface="+mj-lt"/>
                        </a:rPr>
                        <a:t> %</a:t>
                      </a:r>
                    </a:p>
                  </a:txBody>
                  <a:tcPr anchor="ctr"/>
                </a:tc>
                <a:tc>
                  <a:txBody>
                    <a:bodyPr/>
                    <a:lstStyle/>
                    <a:p>
                      <a:pPr algn="ctr"/>
                      <a:r>
                        <a:rPr lang="en-CA" sz="2000" b="0" kern="1200" dirty="0">
                          <a:solidFill>
                            <a:schemeClr val="dk1"/>
                          </a:solidFill>
                          <a:effectLst/>
                          <a:latin typeface="+mj-lt"/>
                        </a:rPr>
                        <a:t>97.38</a:t>
                      </a:r>
                      <a:r>
                        <a:rPr lang="en-CA" sz="2000" b="0" dirty="0">
                          <a:latin typeface="+mj-lt"/>
                        </a:rPr>
                        <a:t> %</a:t>
                      </a:r>
                    </a:p>
                  </a:txBody>
                  <a:tcPr anchor="ctr"/>
                </a:tc>
                <a:tc>
                  <a:txBody>
                    <a:bodyPr/>
                    <a:lstStyle/>
                    <a:p>
                      <a:pPr algn="ctr"/>
                      <a:r>
                        <a:rPr lang="en-CA" sz="2000" b="0" kern="1200" dirty="0">
                          <a:solidFill>
                            <a:schemeClr val="dk1"/>
                          </a:solidFill>
                          <a:effectLst/>
                          <a:latin typeface="+mj-lt"/>
                        </a:rPr>
                        <a:t>84.86</a:t>
                      </a:r>
                      <a:r>
                        <a:rPr lang="en-CA" sz="2000" b="0" dirty="0">
                          <a:latin typeface="+mj-lt"/>
                        </a:rPr>
                        <a:t> %</a:t>
                      </a:r>
                    </a:p>
                  </a:txBody>
                  <a:tcPr anchor="ctr"/>
                </a:tc>
                <a:tc>
                  <a:txBody>
                    <a:bodyPr/>
                    <a:lstStyle/>
                    <a:p>
                      <a:pPr algn="ctr"/>
                      <a:r>
                        <a:rPr lang="en-CA" sz="2000" b="0" kern="1200" dirty="0">
                          <a:solidFill>
                            <a:schemeClr val="dk1"/>
                          </a:solidFill>
                          <a:effectLst/>
                          <a:latin typeface="+mj-lt"/>
                        </a:rPr>
                        <a:t>59.62</a:t>
                      </a:r>
                      <a:r>
                        <a:rPr lang="en-CA" sz="2000" b="0" dirty="0">
                          <a:latin typeface="+mj-lt"/>
                        </a:rPr>
                        <a:t> %</a:t>
                      </a:r>
                    </a:p>
                  </a:txBody>
                  <a:tcPr anchor="ctr"/>
                </a:tc>
                <a:tc>
                  <a:txBody>
                    <a:bodyPr/>
                    <a:lstStyle/>
                    <a:p>
                      <a:pPr algn="ctr"/>
                      <a:r>
                        <a:rPr lang="en-CA" sz="2000" b="0" kern="1200" dirty="0">
                          <a:solidFill>
                            <a:schemeClr val="dk1"/>
                          </a:solidFill>
                          <a:effectLst/>
                          <a:latin typeface="+mj-lt"/>
                        </a:rPr>
                        <a:t>35.45</a:t>
                      </a:r>
                      <a:r>
                        <a:rPr lang="en-CA" sz="2000" b="0" dirty="0">
                          <a:latin typeface="+mj-lt"/>
                        </a:rPr>
                        <a:t> %</a:t>
                      </a:r>
                    </a:p>
                  </a:txBody>
                  <a:tcPr anchor="ctr"/>
                </a:tc>
                <a:tc>
                  <a:txBody>
                    <a:bodyPr/>
                    <a:lstStyle/>
                    <a:p>
                      <a:pPr algn="ctr"/>
                      <a:r>
                        <a:rPr lang="en-CA" sz="2000" b="0" kern="1200" dirty="0">
                          <a:solidFill>
                            <a:schemeClr val="dk1"/>
                          </a:solidFill>
                          <a:effectLst/>
                          <a:latin typeface="+mj-lt"/>
                        </a:rPr>
                        <a:t>18.67</a:t>
                      </a:r>
                      <a:r>
                        <a:rPr lang="en-CA" sz="2000" b="0" dirty="0">
                          <a:latin typeface="+mj-lt"/>
                        </a:rPr>
                        <a:t> %</a:t>
                      </a:r>
                    </a:p>
                  </a:txBody>
                  <a:tcPr anchor="ctr"/>
                </a:tc>
                <a:tc>
                  <a:txBody>
                    <a:bodyPr/>
                    <a:lstStyle/>
                    <a:p>
                      <a:pPr algn="ctr"/>
                      <a:r>
                        <a:rPr lang="en-CA" sz="2000" b="0" kern="1200" dirty="0">
                          <a:solidFill>
                            <a:schemeClr val="dk1"/>
                          </a:solidFill>
                          <a:effectLst/>
                          <a:latin typeface="+mj-lt"/>
                        </a:rPr>
                        <a:t>9.85</a:t>
                      </a:r>
                      <a:r>
                        <a:rPr lang="en-CA" sz="2000" b="0" dirty="0">
                          <a:latin typeface="+mj-lt"/>
                        </a:rPr>
                        <a:t> %</a:t>
                      </a:r>
                    </a:p>
                  </a:txBody>
                  <a:tcPr anchor="ctr"/>
                </a:tc>
                <a:tc>
                  <a:txBody>
                    <a:bodyPr/>
                    <a:lstStyle/>
                    <a:p>
                      <a:pPr algn="ctr"/>
                      <a:r>
                        <a:rPr lang="en-CA" sz="2000" b="0" kern="1200" dirty="0">
                          <a:solidFill>
                            <a:schemeClr val="dk1"/>
                          </a:solidFill>
                          <a:effectLst/>
                          <a:latin typeface="+mj-lt"/>
                        </a:rPr>
                        <a:t>5.34</a:t>
                      </a:r>
                      <a:r>
                        <a:rPr lang="en-CA" sz="2000" b="0" dirty="0">
                          <a:latin typeface="+mj-lt"/>
                        </a:rPr>
                        <a:t> %</a:t>
                      </a:r>
                    </a:p>
                  </a:txBody>
                  <a:tcPr anchor="ctr"/>
                </a:tc>
                <a:extLst>
                  <a:ext uri="{0D108BD9-81ED-4DB2-BD59-A6C34878D82A}">
                    <a16:rowId xmlns:a16="http://schemas.microsoft.com/office/drawing/2014/main" val="1309830537"/>
                  </a:ext>
                </a:extLst>
              </a:tr>
              <a:tr h="739392">
                <a:tc>
                  <a:txBody>
                    <a:bodyPr/>
                    <a:lstStyle/>
                    <a:p>
                      <a:pPr algn="ctr"/>
                      <a:r>
                        <a:rPr lang="en-CA" sz="2200" b="0" dirty="0">
                          <a:solidFill>
                            <a:schemeClr val="bg1"/>
                          </a:solidFill>
                          <a:latin typeface="+mj-lt"/>
                        </a:rPr>
                        <a:t>5</a:t>
                      </a:r>
                    </a:p>
                  </a:txBody>
                  <a:tcPr anchor="ctr">
                    <a:solidFill>
                      <a:srgbClr val="EC7016"/>
                    </a:solidFill>
                  </a:tcPr>
                </a:tc>
                <a:tc>
                  <a:txBody>
                    <a:bodyPr/>
                    <a:lstStyle/>
                    <a:p>
                      <a:pPr algn="ctr"/>
                      <a:r>
                        <a:rPr lang="en-CA" sz="2000" b="0" dirty="0">
                          <a:latin typeface="+mj-lt"/>
                        </a:rPr>
                        <a:t>99.14 %</a:t>
                      </a:r>
                    </a:p>
                  </a:txBody>
                  <a:tcPr anchor="ctr"/>
                </a:tc>
                <a:tc>
                  <a:txBody>
                    <a:bodyPr/>
                    <a:lstStyle/>
                    <a:p>
                      <a:pPr algn="ctr"/>
                      <a:r>
                        <a:rPr lang="en-CA" sz="2000" b="0" dirty="0">
                          <a:latin typeface="+mj-lt"/>
                        </a:rPr>
                        <a:t>92.87 %</a:t>
                      </a:r>
                    </a:p>
                  </a:txBody>
                  <a:tcPr anchor="ctr"/>
                </a:tc>
                <a:tc>
                  <a:txBody>
                    <a:bodyPr/>
                    <a:lstStyle/>
                    <a:p>
                      <a:pPr algn="ctr"/>
                      <a:r>
                        <a:rPr lang="en-CA" sz="2000" b="0" dirty="0">
                          <a:latin typeface="+mj-lt"/>
                        </a:rPr>
                        <a:t>80.21 %</a:t>
                      </a:r>
                    </a:p>
                  </a:txBody>
                  <a:tcPr anchor="ctr"/>
                </a:tc>
                <a:tc>
                  <a:txBody>
                    <a:bodyPr/>
                    <a:lstStyle/>
                    <a:p>
                      <a:pPr algn="ctr"/>
                      <a:r>
                        <a:rPr lang="en-CA" sz="2000" b="0" dirty="0">
                          <a:latin typeface="+mj-lt"/>
                        </a:rPr>
                        <a:t>64.24 %</a:t>
                      </a:r>
                    </a:p>
                  </a:txBody>
                  <a:tcPr anchor="ctr"/>
                </a:tc>
                <a:tc>
                  <a:txBody>
                    <a:bodyPr/>
                    <a:lstStyle/>
                    <a:p>
                      <a:pPr algn="ctr"/>
                      <a:r>
                        <a:rPr lang="en-CA" sz="2000" b="0" dirty="0">
                          <a:latin typeface="+mj-lt"/>
                        </a:rPr>
                        <a:t>50.01 %</a:t>
                      </a:r>
                    </a:p>
                  </a:txBody>
                  <a:tcPr anchor="ctr"/>
                </a:tc>
                <a:tc>
                  <a:txBody>
                    <a:bodyPr/>
                    <a:lstStyle/>
                    <a:p>
                      <a:pPr algn="ctr"/>
                      <a:r>
                        <a:rPr lang="en-CA" sz="2000" b="0" dirty="0">
                          <a:latin typeface="+mj-lt"/>
                        </a:rPr>
                        <a:t>37.69 %</a:t>
                      </a:r>
                    </a:p>
                  </a:txBody>
                  <a:tcPr anchor="ctr"/>
                </a:tc>
                <a:tc>
                  <a:txBody>
                    <a:bodyPr/>
                    <a:lstStyle/>
                    <a:p>
                      <a:pPr algn="ctr"/>
                      <a:r>
                        <a:rPr lang="en-CA" sz="2000" b="0" dirty="0">
                          <a:latin typeface="+mj-lt"/>
                        </a:rPr>
                        <a:t>28.25 %</a:t>
                      </a:r>
                    </a:p>
                  </a:txBody>
                  <a:tcPr anchor="ctr"/>
                </a:tc>
                <a:tc>
                  <a:txBody>
                    <a:bodyPr/>
                    <a:lstStyle/>
                    <a:p>
                      <a:pPr algn="ctr"/>
                      <a:r>
                        <a:rPr lang="en-CA" sz="2000" b="0" dirty="0">
                          <a:latin typeface="+mj-lt"/>
                        </a:rPr>
                        <a:t>20.89 %</a:t>
                      </a:r>
                    </a:p>
                  </a:txBody>
                  <a:tcPr anchor="ctr"/>
                </a:tc>
                <a:extLst>
                  <a:ext uri="{0D108BD9-81ED-4DB2-BD59-A6C34878D82A}">
                    <a16:rowId xmlns:a16="http://schemas.microsoft.com/office/drawing/2014/main" val="1062887481"/>
                  </a:ext>
                </a:extLst>
              </a:tr>
              <a:tr h="739392">
                <a:tc>
                  <a:txBody>
                    <a:bodyPr/>
                    <a:lstStyle/>
                    <a:p>
                      <a:pPr algn="ctr"/>
                      <a:r>
                        <a:rPr lang="en-CA" sz="2200" b="0" dirty="0">
                          <a:solidFill>
                            <a:schemeClr val="bg1"/>
                          </a:solidFill>
                          <a:latin typeface="+mj-lt"/>
                        </a:rPr>
                        <a:t>10</a:t>
                      </a:r>
                    </a:p>
                  </a:txBody>
                  <a:tcPr anchor="ctr">
                    <a:solidFill>
                      <a:srgbClr val="EC7016"/>
                    </a:solidFill>
                  </a:tcPr>
                </a:tc>
                <a:tc>
                  <a:txBody>
                    <a:bodyPr/>
                    <a:lstStyle/>
                    <a:p>
                      <a:pPr algn="ctr"/>
                      <a:r>
                        <a:rPr lang="en-CA" sz="2000" b="0" dirty="0">
                          <a:latin typeface="+mj-lt"/>
                        </a:rPr>
                        <a:t>97.70 %</a:t>
                      </a:r>
                    </a:p>
                  </a:txBody>
                  <a:tcPr anchor="ctr"/>
                </a:tc>
                <a:tc>
                  <a:txBody>
                    <a:bodyPr/>
                    <a:lstStyle/>
                    <a:p>
                      <a:pPr algn="ctr"/>
                      <a:r>
                        <a:rPr lang="en-CA" sz="2000" b="0" dirty="0">
                          <a:latin typeface="+mj-lt"/>
                        </a:rPr>
                        <a:t>89.68 %</a:t>
                      </a:r>
                    </a:p>
                  </a:txBody>
                  <a:tcPr anchor="ctr"/>
                </a:tc>
                <a:tc>
                  <a:txBody>
                    <a:bodyPr/>
                    <a:lstStyle/>
                    <a:p>
                      <a:pPr algn="ctr"/>
                      <a:r>
                        <a:rPr lang="en-CA" sz="2000" b="0" dirty="0">
                          <a:latin typeface="+mj-lt"/>
                        </a:rPr>
                        <a:t>79.53 %</a:t>
                      </a:r>
                    </a:p>
                  </a:txBody>
                  <a:tcPr anchor="ctr"/>
                </a:tc>
                <a:tc>
                  <a:txBody>
                    <a:bodyPr/>
                    <a:lstStyle/>
                    <a:p>
                      <a:pPr algn="ctr"/>
                      <a:r>
                        <a:rPr lang="en-CA" sz="2000" b="0" dirty="0">
                          <a:latin typeface="+mj-lt"/>
                        </a:rPr>
                        <a:t>69.22 %</a:t>
                      </a:r>
                    </a:p>
                  </a:txBody>
                  <a:tcPr anchor="ctr"/>
                </a:tc>
                <a:tc>
                  <a:txBody>
                    <a:bodyPr/>
                    <a:lstStyle/>
                    <a:p>
                      <a:pPr algn="ctr"/>
                      <a:r>
                        <a:rPr lang="en-CA" sz="2000" b="0" dirty="0">
                          <a:latin typeface="+mj-lt"/>
                        </a:rPr>
                        <a:t>59.50 %</a:t>
                      </a:r>
                    </a:p>
                  </a:txBody>
                  <a:tcPr anchor="ctr"/>
                </a:tc>
                <a:tc>
                  <a:txBody>
                    <a:bodyPr/>
                    <a:lstStyle/>
                    <a:p>
                      <a:pPr algn="ctr"/>
                      <a:r>
                        <a:rPr lang="en-CA" sz="2000" b="0" dirty="0">
                          <a:latin typeface="+mj-lt"/>
                        </a:rPr>
                        <a:t>51.19 %</a:t>
                      </a:r>
                    </a:p>
                  </a:txBody>
                  <a:tcPr anchor="ctr"/>
                </a:tc>
                <a:tc>
                  <a:txBody>
                    <a:bodyPr/>
                    <a:lstStyle/>
                    <a:p>
                      <a:pPr algn="ctr"/>
                      <a:r>
                        <a:rPr lang="en-CA" sz="2000" b="0" dirty="0">
                          <a:latin typeface="+mj-lt"/>
                        </a:rPr>
                        <a:t>44.19 %</a:t>
                      </a:r>
                    </a:p>
                  </a:txBody>
                  <a:tcPr anchor="ctr"/>
                </a:tc>
                <a:tc>
                  <a:txBody>
                    <a:bodyPr/>
                    <a:lstStyle/>
                    <a:p>
                      <a:pPr algn="ctr"/>
                      <a:r>
                        <a:rPr lang="en-CA" sz="2000" b="0" dirty="0">
                          <a:latin typeface="+mj-lt"/>
                        </a:rPr>
                        <a:t>37.96 %</a:t>
                      </a:r>
                    </a:p>
                  </a:txBody>
                  <a:tcPr anchor="ctr"/>
                </a:tc>
                <a:extLst>
                  <a:ext uri="{0D108BD9-81ED-4DB2-BD59-A6C34878D82A}">
                    <a16:rowId xmlns:a16="http://schemas.microsoft.com/office/drawing/2014/main" val="43631402"/>
                  </a:ext>
                </a:extLst>
              </a:tr>
            </a:tbl>
          </a:graphicData>
        </a:graphic>
      </p:graphicFrame>
    </p:spTree>
    <p:extLst>
      <p:ext uri="{BB962C8B-B14F-4D97-AF65-F5344CB8AC3E}">
        <p14:creationId xmlns:p14="http://schemas.microsoft.com/office/powerpoint/2010/main" val="182338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47EEC9-EB75-14DE-112E-AD3A436C41FC}"/>
              </a:ext>
            </a:extLst>
          </p:cNvPr>
          <p:cNvSpPr>
            <a:spLocks noGrp="1"/>
          </p:cNvSpPr>
          <p:nvPr>
            <p:ph type="title"/>
          </p:nvPr>
        </p:nvSpPr>
        <p:spPr/>
        <p:txBody>
          <a:bodyPr/>
          <a:lstStyle/>
          <a:p>
            <a:r>
              <a:rPr lang="en-CA" dirty="0"/>
              <a:t>Dataset : House Property Sales Time Series</a:t>
            </a:r>
          </a:p>
        </p:txBody>
      </p:sp>
      <p:sp>
        <p:nvSpPr>
          <p:cNvPr id="3" name="Espace réservé du contenu 2">
            <a:extLst>
              <a:ext uri="{FF2B5EF4-FFF2-40B4-BE49-F238E27FC236}">
                <a16:creationId xmlns:a16="http://schemas.microsoft.com/office/drawing/2014/main" id="{51AF628D-0322-7FCF-AE5E-E7F6C2513BC4}"/>
              </a:ext>
            </a:extLst>
          </p:cNvPr>
          <p:cNvSpPr>
            <a:spLocks noGrp="1"/>
          </p:cNvSpPr>
          <p:nvPr>
            <p:ph idx="1"/>
          </p:nvPr>
        </p:nvSpPr>
        <p:spPr>
          <a:xfrm>
            <a:off x="1097280" y="2108201"/>
            <a:ext cx="10058400" cy="4046414"/>
          </a:xfrm>
        </p:spPr>
        <p:txBody>
          <a:bodyPr>
            <a:normAutofit/>
          </a:bodyPr>
          <a:lstStyle/>
          <a:p>
            <a:pPr>
              <a:buFont typeface="Wingdings" panose="05000000000000000000" pitchFamily="2" charset="2"/>
              <a:buChar char="Ø"/>
            </a:pPr>
            <a:r>
              <a:rPr lang="en-CA" sz="2200" dirty="0"/>
              <a:t>This report introduces an analysis based on the dataset titled: </a:t>
            </a:r>
            <a:r>
              <a:rPr lang="en-CA" sz="2200" dirty="0">
                <a:hlinkClick r:id="rId2"/>
              </a:rPr>
              <a:t>House Property Sales Time Series (kaggle.com)</a:t>
            </a:r>
            <a:r>
              <a:rPr lang="en-CA" sz="2200" dirty="0"/>
              <a:t> found on Kaggle.</a:t>
            </a:r>
          </a:p>
          <a:p>
            <a:pPr>
              <a:buFont typeface="Wingdings" panose="05000000000000000000" pitchFamily="2" charset="2"/>
              <a:buChar char="Ø"/>
            </a:pPr>
            <a:endParaRPr lang="en-CA" sz="2200" dirty="0"/>
          </a:p>
          <a:p>
            <a:pPr>
              <a:buFont typeface="Wingdings" panose="05000000000000000000" pitchFamily="2" charset="2"/>
              <a:buChar char="Ø"/>
            </a:pPr>
            <a:r>
              <a:rPr lang="en-CA" sz="2200" b="0" i="0" dirty="0">
                <a:solidFill>
                  <a:srgbClr val="3C4043"/>
                </a:solidFill>
                <a:effectLst/>
                <a:latin typeface="Inter"/>
              </a:rPr>
              <a:t>The dataset provides a comprehensive record of property sales for a specific region over a period of 12 years, from 2007 to 2019.</a:t>
            </a:r>
          </a:p>
          <a:p>
            <a:pPr>
              <a:buFont typeface="Wingdings" panose="05000000000000000000" pitchFamily="2" charset="2"/>
              <a:buChar char="Ø"/>
            </a:pPr>
            <a:endParaRPr lang="en-CA" sz="2200" b="0" i="0" dirty="0">
              <a:solidFill>
                <a:srgbClr val="3C4043"/>
              </a:solidFill>
              <a:effectLst/>
              <a:latin typeface="Inter"/>
            </a:endParaRPr>
          </a:p>
          <a:p>
            <a:pPr>
              <a:buFont typeface="Wingdings" panose="05000000000000000000" pitchFamily="2" charset="2"/>
              <a:buChar char="Ø"/>
            </a:pPr>
            <a:r>
              <a:rPr lang="en-CA" sz="2200" dirty="0">
                <a:solidFill>
                  <a:srgbClr val="3C4043"/>
                </a:solidFill>
                <a:latin typeface="Inter"/>
              </a:rPr>
              <a:t>The primary focus of this analysis will be on the statistical aspects of the data, providing insights into the trends and patterns in property sales over the given period.</a:t>
            </a:r>
            <a:endParaRPr lang="en-CA" sz="2200" b="0" i="0" dirty="0">
              <a:solidFill>
                <a:srgbClr val="3C4043"/>
              </a:solidFill>
              <a:effectLst/>
              <a:latin typeface="Inter"/>
            </a:endParaRPr>
          </a:p>
          <a:p>
            <a:pPr marL="0" indent="0">
              <a:buNone/>
            </a:pPr>
            <a:endParaRPr lang="en-CA" dirty="0">
              <a:solidFill>
                <a:srgbClr val="3C4043"/>
              </a:solidFill>
              <a:latin typeface="Inter"/>
            </a:endParaRPr>
          </a:p>
          <a:p>
            <a:pPr marL="0" indent="0">
              <a:buNone/>
            </a:pPr>
            <a:endParaRPr lang="en-CA" dirty="0"/>
          </a:p>
          <a:p>
            <a:pPr marL="0" indent="0">
              <a:buNone/>
            </a:pPr>
            <a:endParaRPr lang="en-CA" dirty="0"/>
          </a:p>
          <a:p>
            <a:endParaRPr lang="en-CA" dirty="0"/>
          </a:p>
          <a:p>
            <a:pPr marL="0" indent="0">
              <a:buNone/>
            </a:pPr>
            <a:endParaRPr lang="en-CA" dirty="0"/>
          </a:p>
        </p:txBody>
      </p:sp>
    </p:spTree>
    <p:extLst>
      <p:ext uri="{BB962C8B-B14F-4D97-AF65-F5344CB8AC3E}">
        <p14:creationId xmlns:p14="http://schemas.microsoft.com/office/powerpoint/2010/main" val="379321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D988D3-A11C-4C7F-E16F-FD8C4A6C3361}"/>
              </a:ext>
            </a:extLst>
          </p:cNvPr>
          <p:cNvSpPr>
            <a:spLocks noGrp="1"/>
          </p:cNvSpPr>
          <p:nvPr>
            <p:ph type="title"/>
          </p:nvPr>
        </p:nvSpPr>
        <p:spPr>
          <a:xfrm>
            <a:off x="0" y="3962398"/>
            <a:ext cx="12192000" cy="2438401"/>
          </a:xfrm>
        </p:spPr>
        <p:txBody>
          <a:bodyPr anchor="t">
            <a:noAutofit/>
          </a:bodyPr>
          <a:lstStyle/>
          <a:p>
            <a:pPr algn="ctr"/>
            <a:r>
              <a:rPr lang="en-CA" sz="2200" dirty="0"/>
              <a:t>In this table, we present the probability of selling a unit at a certain percentage of its value after a specified number of years. </a:t>
            </a:r>
            <a:br>
              <a:rPr lang="en-CA" sz="2200" dirty="0"/>
            </a:br>
            <a:r>
              <a:rPr lang="en-CA" sz="2200" dirty="0"/>
              <a:t>The principle that underlies the table is consistent: the longer you wait, the better your chances of gaining more in return. However, the probabilities are lesser for units.</a:t>
            </a:r>
            <a:br>
              <a:rPr lang="en-CA" sz="2200" dirty="0"/>
            </a:br>
            <a:br>
              <a:rPr lang="en-CA" sz="2200" dirty="0"/>
            </a:br>
            <a:r>
              <a:rPr lang="en-CA" sz="2200" dirty="0"/>
              <a:t> This can be explained by the fact that units seem to don't really rise in price over time, as observed in the A/B section of our analysis.</a:t>
            </a:r>
          </a:p>
        </p:txBody>
      </p:sp>
      <p:graphicFrame>
        <p:nvGraphicFramePr>
          <p:cNvPr id="4" name="Tableau 4">
            <a:extLst>
              <a:ext uri="{FF2B5EF4-FFF2-40B4-BE49-F238E27FC236}">
                <a16:creationId xmlns:a16="http://schemas.microsoft.com/office/drawing/2014/main" id="{65BC170C-14ED-01AD-4517-E99AD2E39E70}"/>
              </a:ext>
            </a:extLst>
          </p:cNvPr>
          <p:cNvGraphicFramePr>
            <a:graphicFrameLocks noGrp="1"/>
          </p:cNvGraphicFramePr>
          <p:nvPr>
            <p:ph idx="1"/>
            <p:extLst>
              <p:ext uri="{D42A27DB-BD31-4B8C-83A1-F6EECF244321}">
                <p14:modId xmlns:p14="http://schemas.microsoft.com/office/powerpoint/2010/main" val="1434758742"/>
              </p:ext>
            </p:extLst>
          </p:nvPr>
        </p:nvGraphicFramePr>
        <p:xfrm>
          <a:off x="0" y="0"/>
          <a:ext cx="12192003" cy="3962399"/>
        </p:xfrm>
        <a:graphic>
          <a:graphicData uri="http://schemas.openxmlformats.org/drawingml/2006/table">
            <a:tbl>
              <a:tblPr firstRow="1" firstCol="1" bandCol="1">
                <a:tableStyleId>{5C22544A-7EE6-4342-B048-85BDC9FD1C3A}</a:tableStyleId>
              </a:tblPr>
              <a:tblGrid>
                <a:gridCol w="1354667">
                  <a:extLst>
                    <a:ext uri="{9D8B030D-6E8A-4147-A177-3AD203B41FA5}">
                      <a16:colId xmlns:a16="http://schemas.microsoft.com/office/drawing/2014/main" val="3679005451"/>
                    </a:ext>
                  </a:extLst>
                </a:gridCol>
                <a:gridCol w="1354667">
                  <a:extLst>
                    <a:ext uri="{9D8B030D-6E8A-4147-A177-3AD203B41FA5}">
                      <a16:colId xmlns:a16="http://schemas.microsoft.com/office/drawing/2014/main" val="2484503593"/>
                    </a:ext>
                  </a:extLst>
                </a:gridCol>
                <a:gridCol w="1354667">
                  <a:extLst>
                    <a:ext uri="{9D8B030D-6E8A-4147-A177-3AD203B41FA5}">
                      <a16:colId xmlns:a16="http://schemas.microsoft.com/office/drawing/2014/main" val="4050373107"/>
                    </a:ext>
                  </a:extLst>
                </a:gridCol>
                <a:gridCol w="1354667">
                  <a:extLst>
                    <a:ext uri="{9D8B030D-6E8A-4147-A177-3AD203B41FA5}">
                      <a16:colId xmlns:a16="http://schemas.microsoft.com/office/drawing/2014/main" val="2449244679"/>
                    </a:ext>
                  </a:extLst>
                </a:gridCol>
                <a:gridCol w="1354667">
                  <a:extLst>
                    <a:ext uri="{9D8B030D-6E8A-4147-A177-3AD203B41FA5}">
                      <a16:colId xmlns:a16="http://schemas.microsoft.com/office/drawing/2014/main" val="135422302"/>
                    </a:ext>
                  </a:extLst>
                </a:gridCol>
                <a:gridCol w="1354667">
                  <a:extLst>
                    <a:ext uri="{9D8B030D-6E8A-4147-A177-3AD203B41FA5}">
                      <a16:colId xmlns:a16="http://schemas.microsoft.com/office/drawing/2014/main" val="2105286440"/>
                    </a:ext>
                  </a:extLst>
                </a:gridCol>
                <a:gridCol w="1354667">
                  <a:extLst>
                    <a:ext uri="{9D8B030D-6E8A-4147-A177-3AD203B41FA5}">
                      <a16:colId xmlns:a16="http://schemas.microsoft.com/office/drawing/2014/main" val="1484856143"/>
                    </a:ext>
                  </a:extLst>
                </a:gridCol>
                <a:gridCol w="1354667">
                  <a:extLst>
                    <a:ext uri="{9D8B030D-6E8A-4147-A177-3AD203B41FA5}">
                      <a16:colId xmlns:a16="http://schemas.microsoft.com/office/drawing/2014/main" val="1452461778"/>
                    </a:ext>
                  </a:extLst>
                </a:gridCol>
                <a:gridCol w="1354667">
                  <a:extLst>
                    <a:ext uri="{9D8B030D-6E8A-4147-A177-3AD203B41FA5}">
                      <a16:colId xmlns:a16="http://schemas.microsoft.com/office/drawing/2014/main" val="1533641599"/>
                    </a:ext>
                  </a:extLst>
                </a:gridCol>
              </a:tblGrid>
              <a:tr h="5309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b="0" dirty="0">
                          <a:latin typeface="+mj-lt"/>
                        </a:rPr>
                        <a:t>Years</a:t>
                      </a:r>
                    </a:p>
                  </a:txBody>
                  <a:tcPr anchor="ctr"/>
                </a:tc>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b="0" kern="1200" dirty="0">
                          <a:solidFill>
                            <a:schemeClr val="lt1"/>
                          </a:solidFill>
                          <a:effectLst/>
                          <a:latin typeface="+mj-lt"/>
                        </a:rPr>
                        <a:t>Minimum percentage of return for selling a unit</a:t>
                      </a:r>
                      <a:endParaRPr lang="en-CA" sz="2200" b="0" dirty="0">
                        <a:latin typeface="+mj-lt"/>
                      </a:endParaRPr>
                    </a:p>
                  </a:txBody>
                  <a:tcPr anchor="ct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3919155571"/>
                  </a:ext>
                </a:extLst>
              </a:tr>
              <a:tr h="473880">
                <a:tc>
                  <a:txBody>
                    <a:bodyPr/>
                    <a:lstStyle/>
                    <a:p>
                      <a:pPr algn="ctr"/>
                      <a:endParaRPr lang="en-CA" sz="2200" b="0" dirty="0">
                        <a:latin typeface="+mj-lt"/>
                      </a:endParaRPr>
                    </a:p>
                  </a:txBody>
                  <a:tcPr anchor="ctr">
                    <a:solidFill>
                      <a:srgbClr val="EC7016"/>
                    </a:solidFill>
                  </a:tcPr>
                </a:tc>
                <a:tc>
                  <a:txBody>
                    <a:bodyPr/>
                    <a:lstStyle/>
                    <a:p>
                      <a:pPr algn="ctr"/>
                      <a:r>
                        <a:rPr lang="en-CA" sz="2200" b="0" dirty="0">
                          <a:solidFill>
                            <a:schemeClr val="bg1"/>
                          </a:solidFill>
                          <a:latin typeface="+mj-lt"/>
                        </a:rPr>
                        <a:t>25 %</a:t>
                      </a:r>
                    </a:p>
                  </a:txBody>
                  <a:tcPr anchor="ctr">
                    <a:solidFill>
                      <a:srgbClr val="EC7016"/>
                    </a:solidFill>
                  </a:tcPr>
                </a:tc>
                <a:tc>
                  <a:txBody>
                    <a:bodyPr/>
                    <a:lstStyle/>
                    <a:p>
                      <a:pPr algn="ctr"/>
                      <a:r>
                        <a:rPr lang="en-CA" sz="2200" b="0" dirty="0">
                          <a:solidFill>
                            <a:schemeClr val="bg1"/>
                          </a:solidFill>
                          <a:latin typeface="+mj-lt"/>
                        </a:rPr>
                        <a:t>50 %</a:t>
                      </a:r>
                    </a:p>
                  </a:txBody>
                  <a:tcPr anchor="ctr">
                    <a:solidFill>
                      <a:srgbClr val="EC7016"/>
                    </a:solidFill>
                  </a:tcPr>
                </a:tc>
                <a:tc>
                  <a:txBody>
                    <a:bodyPr/>
                    <a:lstStyle/>
                    <a:p>
                      <a:pPr algn="ctr"/>
                      <a:r>
                        <a:rPr lang="en-CA" sz="2200" b="0" dirty="0">
                          <a:solidFill>
                            <a:schemeClr val="bg1"/>
                          </a:solidFill>
                          <a:latin typeface="+mj-lt"/>
                        </a:rPr>
                        <a:t>75 %</a:t>
                      </a:r>
                    </a:p>
                  </a:txBody>
                  <a:tcPr anchor="ctr">
                    <a:solidFill>
                      <a:srgbClr val="EC7016"/>
                    </a:solidFill>
                  </a:tcPr>
                </a:tc>
                <a:tc>
                  <a:txBody>
                    <a:bodyPr/>
                    <a:lstStyle/>
                    <a:p>
                      <a:pPr algn="ctr"/>
                      <a:r>
                        <a:rPr lang="en-CA" sz="2200" b="0" dirty="0">
                          <a:solidFill>
                            <a:schemeClr val="bg1"/>
                          </a:solidFill>
                          <a:latin typeface="+mj-lt"/>
                        </a:rPr>
                        <a:t>100 %</a:t>
                      </a:r>
                    </a:p>
                  </a:txBody>
                  <a:tcPr anchor="ctr">
                    <a:solidFill>
                      <a:srgbClr val="EC7016"/>
                    </a:solidFill>
                  </a:tcPr>
                </a:tc>
                <a:tc>
                  <a:txBody>
                    <a:bodyPr/>
                    <a:lstStyle/>
                    <a:p>
                      <a:pPr algn="ctr"/>
                      <a:r>
                        <a:rPr lang="en-CA" sz="2200" b="0" dirty="0">
                          <a:solidFill>
                            <a:schemeClr val="bg1"/>
                          </a:solidFill>
                          <a:latin typeface="+mj-lt"/>
                        </a:rPr>
                        <a:t>125 %</a:t>
                      </a:r>
                    </a:p>
                  </a:txBody>
                  <a:tcPr anchor="ctr">
                    <a:solidFill>
                      <a:srgbClr val="EC7016"/>
                    </a:solidFill>
                  </a:tcPr>
                </a:tc>
                <a:tc>
                  <a:txBody>
                    <a:bodyPr/>
                    <a:lstStyle/>
                    <a:p>
                      <a:pPr algn="ctr"/>
                      <a:r>
                        <a:rPr lang="en-CA" sz="2200" b="0" dirty="0">
                          <a:solidFill>
                            <a:schemeClr val="bg1"/>
                          </a:solidFill>
                          <a:latin typeface="+mj-lt"/>
                        </a:rPr>
                        <a:t>150 %</a:t>
                      </a:r>
                    </a:p>
                  </a:txBody>
                  <a:tcPr anchor="ctr">
                    <a:solidFill>
                      <a:srgbClr val="EC7016"/>
                    </a:solidFill>
                  </a:tcPr>
                </a:tc>
                <a:tc>
                  <a:txBody>
                    <a:bodyPr/>
                    <a:lstStyle/>
                    <a:p>
                      <a:pPr algn="ctr"/>
                      <a:r>
                        <a:rPr lang="en-CA" sz="2200" b="0" dirty="0">
                          <a:solidFill>
                            <a:schemeClr val="bg1"/>
                          </a:solidFill>
                          <a:latin typeface="+mj-lt"/>
                        </a:rPr>
                        <a:t>175 %</a:t>
                      </a:r>
                    </a:p>
                  </a:txBody>
                  <a:tcPr anchor="ctr">
                    <a:solidFill>
                      <a:srgbClr val="EC7016"/>
                    </a:solidFill>
                  </a:tcPr>
                </a:tc>
                <a:tc>
                  <a:txBody>
                    <a:bodyPr/>
                    <a:lstStyle/>
                    <a:p>
                      <a:pPr algn="ctr"/>
                      <a:r>
                        <a:rPr lang="en-CA" sz="2200" b="0" dirty="0">
                          <a:solidFill>
                            <a:schemeClr val="bg1"/>
                          </a:solidFill>
                          <a:latin typeface="+mj-lt"/>
                        </a:rPr>
                        <a:t>200 %</a:t>
                      </a:r>
                    </a:p>
                  </a:txBody>
                  <a:tcPr anchor="ctr">
                    <a:solidFill>
                      <a:srgbClr val="EC7016"/>
                    </a:solidFill>
                  </a:tcPr>
                </a:tc>
                <a:extLst>
                  <a:ext uri="{0D108BD9-81ED-4DB2-BD59-A6C34878D82A}">
                    <a16:rowId xmlns:a16="http://schemas.microsoft.com/office/drawing/2014/main" val="22136874"/>
                  </a:ext>
                </a:extLst>
              </a:tr>
              <a:tr h="739392">
                <a:tc>
                  <a:txBody>
                    <a:bodyPr/>
                    <a:lstStyle/>
                    <a:p>
                      <a:pPr algn="ctr"/>
                      <a:r>
                        <a:rPr lang="en-CA" sz="2200" b="0" dirty="0">
                          <a:solidFill>
                            <a:schemeClr val="bg1"/>
                          </a:solidFill>
                          <a:latin typeface="+mj-lt"/>
                        </a:rPr>
                        <a:t>1</a:t>
                      </a:r>
                    </a:p>
                  </a:txBody>
                  <a:tcPr anchor="ctr">
                    <a:solidFill>
                      <a:srgbClr val="EC7016"/>
                    </a:solidFill>
                  </a:tcPr>
                </a:tc>
                <a:tc>
                  <a:txBody>
                    <a:bodyPr/>
                    <a:lstStyle/>
                    <a:p>
                      <a:pPr algn="ctr"/>
                      <a:r>
                        <a:rPr lang="en-CA" sz="2000" b="0" dirty="0">
                          <a:latin typeface="+mj-lt"/>
                        </a:rPr>
                        <a:t>99,82 %</a:t>
                      </a:r>
                    </a:p>
                  </a:txBody>
                  <a:tcPr anchor="ctr"/>
                </a:tc>
                <a:tc>
                  <a:txBody>
                    <a:bodyPr/>
                    <a:lstStyle/>
                    <a:p>
                      <a:pPr algn="ctr"/>
                      <a:r>
                        <a:rPr lang="en-CA" sz="2000" b="0" kern="1200" dirty="0">
                          <a:solidFill>
                            <a:schemeClr val="dk1"/>
                          </a:solidFill>
                          <a:effectLst/>
                          <a:latin typeface="+mj-lt"/>
                        </a:rPr>
                        <a:t>96.69 %</a:t>
                      </a:r>
                      <a:endParaRPr lang="en-CA" sz="2000" b="0" dirty="0">
                        <a:latin typeface="+mj-lt"/>
                      </a:endParaRPr>
                    </a:p>
                  </a:txBody>
                  <a:tcPr anchor="ctr"/>
                </a:tc>
                <a:tc>
                  <a:txBody>
                    <a:bodyPr/>
                    <a:lstStyle/>
                    <a:p>
                      <a:pPr algn="ctr"/>
                      <a:r>
                        <a:rPr lang="en-CA" sz="2000" b="0" kern="1200" dirty="0">
                          <a:solidFill>
                            <a:schemeClr val="dk1"/>
                          </a:solidFill>
                          <a:effectLst/>
                          <a:latin typeface="+mj-lt"/>
                        </a:rPr>
                        <a:t>80.87 %</a:t>
                      </a:r>
                      <a:endParaRPr lang="en-CA" sz="2000" b="0" dirty="0">
                        <a:latin typeface="+mj-lt"/>
                      </a:endParaRPr>
                    </a:p>
                  </a:txBody>
                  <a:tcPr anchor="ctr"/>
                </a:tc>
                <a:tc>
                  <a:txBody>
                    <a:bodyPr/>
                    <a:lstStyle/>
                    <a:p>
                      <a:pPr algn="ctr"/>
                      <a:r>
                        <a:rPr lang="en-CA" sz="2000" b="0" kern="1200" dirty="0">
                          <a:solidFill>
                            <a:schemeClr val="dk1"/>
                          </a:solidFill>
                          <a:effectLst/>
                          <a:latin typeface="+mj-lt"/>
                        </a:rPr>
                        <a:t>50.95</a:t>
                      </a:r>
                      <a:r>
                        <a:rPr lang="en-CA" sz="2000" b="0" dirty="0">
                          <a:latin typeface="+mj-lt"/>
                        </a:rPr>
                        <a:t> %</a:t>
                      </a:r>
                    </a:p>
                  </a:txBody>
                  <a:tcPr anchor="ctr"/>
                </a:tc>
                <a:tc>
                  <a:txBody>
                    <a:bodyPr/>
                    <a:lstStyle/>
                    <a:p>
                      <a:pPr algn="ctr"/>
                      <a:r>
                        <a:rPr lang="en-CA" sz="2000" b="0" kern="1200" dirty="0">
                          <a:solidFill>
                            <a:schemeClr val="dk1"/>
                          </a:solidFill>
                          <a:effectLst/>
                          <a:latin typeface="+mj-lt"/>
                        </a:rPr>
                        <a:t>25.37</a:t>
                      </a:r>
                      <a:r>
                        <a:rPr lang="en-CA" sz="2000" b="0" dirty="0">
                          <a:latin typeface="+mj-lt"/>
                        </a:rPr>
                        <a:t> %</a:t>
                      </a:r>
                    </a:p>
                  </a:txBody>
                  <a:tcPr anchor="ctr"/>
                </a:tc>
                <a:tc>
                  <a:txBody>
                    <a:bodyPr/>
                    <a:lstStyle/>
                    <a:p>
                      <a:pPr algn="ctr"/>
                      <a:r>
                        <a:rPr lang="en-CA" sz="2000" b="0" kern="1200" dirty="0">
                          <a:solidFill>
                            <a:schemeClr val="dk1"/>
                          </a:solidFill>
                          <a:effectLst/>
                          <a:latin typeface="+mj-lt"/>
                        </a:rPr>
                        <a:t>12.70</a:t>
                      </a:r>
                      <a:r>
                        <a:rPr lang="en-CA" sz="2000" b="0" dirty="0">
                          <a:latin typeface="+mj-lt"/>
                        </a:rPr>
                        <a:t> %</a:t>
                      </a:r>
                    </a:p>
                  </a:txBody>
                  <a:tcPr anchor="ctr"/>
                </a:tc>
                <a:tc>
                  <a:txBody>
                    <a:bodyPr/>
                    <a:lstStyle/>
                    <a:p>
                      <a:pPr algn="ctr"/>
                      <a:r>
                        <a:rPr lang="en-CA" sz="2000" b="0" kern="1200" dirty="0">
                          <a:solidFill>
                            <a:schemeClr val="dk1"/>
                          </a:solidFill>
                          <a:effectLst/>
                          <a:latin typeface="+mj-lt"/>
                        </a:rPr>
                        <a:t>6.19</a:t>
                      </a:r>
                      <a:r>
                        <a:rPr lang="en-CA" sz="2000" b="0" dirty="0">
                          <a:latin typeface="+mj-lt"/>
                        </a:rPr>
                        <a:t> %</a:t>
                      </a:r>
                    </a:p>
                  </a:txBody>
                  <a:tcPr anchor="ctr"/>
                </a:tc>
                <a:tc>
                  <a:txBody>
                    <a:bodyPr/>
                    <a:lstStyle/>
                    <a:p>
                      <a:pPr algn="ctr"/>
                      <a:r>
                        <a:rPr lang="en-CA" sz="2000" b="0" kern="1200" dirty="0">
                          <a:solidFill>
                            <a:schemeClr val="dk1"/>
                          </a:solidFill>
                          <a:effectLst/>
                          <a:latin typeface="+mj-lt"/>
                        </a:rPr>
                        <a:t>3.94</a:t>
                      </a:r>
                      <a:r>
                        <a:rPr lang="en-CA" sz="2000" b="0" dirty="0">
                          <a:latin typeface="+mj-lt"/>
                        </a:rPr>
                        <a:t> %</a:t>
                      </a:r>
                    </a:p>
                  </a:txBody>
                  <a:tcPr anchor="ctr"/>
                </a:tc>
                <a:extLst>
                  <a:ext uri="{0D108BD9-81ED-4DB2-BD59-A6C34878D82A}">
                    <a16:rowId xmlns:a16="http://schemas.microsoft.com/office/drawing/2014/main" val="2435837921"/>
                  </a:ext>
                </a:extLst>
              </a:tr>
              <a:tr h="739392">
                <a:tc>
                  <a:txBody>
                    <a:bodyPr/>
                    <a:lstStyle/>
                    <a:p>
                      <a:pPr algn="ctr"/>
                      <a:r>
                        <a:rPr lang="en-CA" sz="2200" b="0" dirty="0">
                          <a:solidFill>
                            <a:schemeClr val="bg1"/>
                          </a:solidFill>
                          <a:latin typeface="+mj-lt"/>
                        </a:rPr>
                        <a:t>2</a:t>
                      </a:r>
                    </a:p>
                  </a:txBody>
                  <a:tcPr anchor="ctr">
                    <a:solidFill>
                      <a:srgbClr val="EC7016"/>
                    </a:solidFill>
                  </a:tcPr>
                </a:tc>
                <a:tc>
                  <a:txBody>
                    <a:bodyPr/>
                    <a:lstStyle/>
                    <a:p>
                      <a:pPr algn="ctr"/>
                      <a:r>
                        <a:rPr lang="en-CA" sz="2000" b="0" kern="1200" dirty="0">
                          <a:solidFill>
                            <a:schemeClr val="dk1"/>
                          </a:solidFill>
                          <a:effectLst/>
                          <a:latin typeface="+mj-lt"/>
                        </a:rPr>
                        <a:t>99.27</a:t>
                      </a:r>
                      <a:r>
                        <a:rPr lang="en-CA" sz="2000" b="0" dirty="0">
                          <a:latin typeface="+mj-lt"/>
                        </a:rPr>
                        <a:t> %</a:t>
                      </a:r>
                    </a:p>
                  </a:txBody>
                  <a:tcPr anchor="ctr"/>
                </a:tc>
                <a:tc>
                  <a:txBody>
                    <a:bodyPr/>
                    <a:lstStyle/>
                    <a:p>
                      <a:pPr algn="ctr"/>
                      <a:r>
                        <a:rPr lang="en-CA" sz="2000" b="0" kern="1200" dirty="0">
                          <a:solidFill>
                            <a:schemeClr val="dk1"/>
                          </a:solidFill>
                          <a:effectLst/>
                          <a:latin typeface="+mj-lt"/>
                        </a:rPr>
                        <a:t>92.04</a:t>
                      </a:r>
                      <a:r>
                        <a:rPr lang="en-CA" sz="2000" b="0" dirty="0">
                          <a:latin typeface="+mj-lt"/>
                        </a:rPr>
                        <a:t> %</a:t>
                      </a:r>
                    </a:p>
                  </a:txBody>
                  <a:tcPr anchor="ctr"/>
                </a:tc>
                <a:tc>
                  <a:txBody>
                    <a:bodyPr/>
                    <a:lstStyle/>
                    <a:p>
                      <a:pPr algn="ctr"/>
                      <a:r>
                        <a:rPr lang="en-CA" sz="2000" b="0" kern="1200" dirty="0">
                          <a:solidFill>
                            <a:schemeClr val="dk1"/>
                          </a:solidFill>
                          <a:effectLst/>
                          <a:latin typeface="+mj-lt"/>
                        </a:rPr>
                        <a:t>73.76</a:t>
                      </a:r>
                      <a:r>
                        <a:rPr lang="en-CA" sz="2000" b="0" dirty="0">
                          <a:latin typeface="+mj-lt"/>
                        </a:rPr>
                        <a:t> %</a:t>
                      </a:r>
                    </a:p>
                  </a:txBody>
                  <a:tcPr anchor="ctr"/>
                </a:tc>
                <a:tc>
                  <a:txBody>
                    <a:bodyPr/>
                    <a:lstStyle/>
                    <a:p>
                      <a:pPr algn="ctr"/>
                      <a:r>
                        <a:rPr lang="en-CA" sz="2000" b="0" kern="1200" dirty="0">
                          <a:solidFill>
                            <a:schemeClr val="dk1"/>
                          </a:solidFill>
                          <a:effectLst/>
                          <a:latin typeface="+mj-lt"/>
                        </a:rPr>
                        <a:t>51.57</a:t>
                      </a:r>
                      <a:r>
                        <a:rPr lang="en-CA" sz="2000" b="0" dirty="0">
                          <a:latin typeface="+mj-lt"/>
                        </a:rPr>
                        <a:t> %</a:t>
                      </a:r>
                    </a:p>
                  </a:txBody>
                  <a:tcPr anchor="ctr"/>
                </a:tc>
                <a:tc>
                  <a:txBody>
                    <a:bodyPr/>
                    <a:lstStyle/>
                    <a:p>
                      <a:pPr algn="ctr"/>
                      <a:r>
                        <a:rPr lang="en-CA" sz="2000" b="0" kern="1200" dirty="0">
                          <a:solidFill>
                            <a:schemeClr val="dk1"/>
                          </a:solidFill>
                          <a:effectLst/>
                          <a:latin typeface="+mj-lt"/>
                        </a:rPr>
                        <a:t>34.08</a:t>
                      </a:r>
                      <a:r>
                        <a:rPr lang="en-CA" sz="2000" b="0" dirty="0">
                          <a:latin typeface="+mj-lt"/>
                        </a:rPr>
                        <a:t> %</a:t>
                      </a:r>
                    </a:p>
                  </a:txBody>
                  <a:tcPr anchor="ctr"/>
                </a:tc>
                <a:tc>
                  <a:txBody>
                    <a:bodyPr/>
                    <a:lstStyle/>
                    <a:p>
                      <a:pPr algn="ctr"/>
                      <a:r>
                        <a:rPr lang="en-CA" sz="2000" b="0" kern="1200" dirty="0">
                          <a:solidFill>
                            <a:schemeClr val="dk1"/>
                          </a:solidFill>
                          <a:effectLst/>
                          <a:latin typeface="+mj-lt"/>
                        </a:rPr>
                        <a:t>21.77</a:t>
                      </a:r>
                      <a:r>
                        <a:rPr lang="en-CA" sz="2000" b="0" dirty="0">
                          <a:latin typeface="+mj-lt"/>
                        </a:rPr>
                        <a:t> %</a:t>
                      </a:r>
                    </a:p>
                  </a:txBody>
                  <a:tcPr anchor="ctr"/>
                </a:tc>
                <a:tc>
                  <a:txBody>
                    <a:bodyPr/>
                    <a:lstStyle/>
                    <a:p>
                      <a:pPr algn="ctr"/>
                      <a:r>
                        <a:rPr lang="en-CA" sz="2000" b="0" kern="1200" dirty="0">
                          <a:solidFill>
                            <a:schemeClr val="dk1"/>
                          </a:solidFill>
                          <a:effectLst/>
                          <a:latin typeface="+mj-lt"/>
                        </a:rPr>
                        <a:t>14.23</a:t>
                      </a:r>
                      <a:r>
                        <a:rPr lang="en-CA" sz="2000" b="0" dirty="0">
                          <a:latin typeface="+mj-lt"/>
                        </a:rPr>
                        <a:t> %</a:t>
                      </a:r>
                    </a:p>
                  </a:txBody>
                  <a:tcPr anchor="ctr"/>
                </a:tc>
                <a:tc>
                  <a:txBody>
                    <a:bodyPr/>
                    <a:lstStyle/>
                    <a:p>
                      <a:pPr algn="ctr"/>
                      <a:r>
                        <a:rPr lang="en-CA" sz="2000" b="0" kern="1200" dirty="0">
                          <a:solidFill>
                            <a:schemeClr val="dk1"/>
                          </a:solidFill>
                          <a:effectLst/>
                          <a:latin typeface="+mj-lt"/>
                        </a:rPr>
                        <a:t>9.05</a:t>
                      </a:r>
                      <a:r>
                        <a:rPr lang="en-CA" sz="2000" b="0" dirty="0">
                          <a:latin typeface="+mj-lt"/>
                        </a:rPr>
                        <a:t> %</a:t>
                      </a:r>
                    </a:p>
                  </a:txBody>
                  <a:tcPr anchor="ctr"/>
                </a:tc>
                <a:extLst>
                  <a:ext uri="{0D108BD9-81ED-4DB2-BD59-A6C34878D82A}">
                    <a16:rowId xmlns:a16="http://schemas.microsoft.com/office/drawing/2014/main" val="1309830537"/>
                  </a:ext>
                </a:extLst>
              </a:tr>
              <a:tr h="739392">
                <a:tc>
                  <a:txBody>
                    <a:bodyPr/>
                    <a:lstStyle/>
                    <a:p>
                      <a:pPr algn="ctr"/>
                      <a:r>
                        <a:rPr lang="en-CA" sz="2200" b="0" dirty="0">
                          <a:solidFill>
                            <a:schemeClr val="bg1"/>
                          </a:solidFill>
                          <a:latin typeface="+mj-lt"/>
                        </a:rPr>
                        <a:t>5</a:t>
                      </a:r>
                    </a:p>
                  </a:txBody>
                  <a:tcPr anchor="ctr">
                    <a:solidFill>
                      <a:srgbClr val="EC7016"/>
                    </a:solidFill>
                  </a:tcPr>
                </a:tc>
                <a:tc>
                  <a:txBody>
                    <a:bodyPr/>
                    <a:lstStyle/>
                    <a:p>
                      <a:pPr algn="ctr"/>
                      <a:r>
                        <a:rPr lang="en-CA" sz="2000" b="0" dirty="0">
                          <a:latin typeface="+mj-lt"/>
                        </a:rPr>
                        <a:t>95.76 %</a:t>
                      </a:r>
                    </a:p>
                  </a:txBody>
                  <a:tcPr anchor="ctr"/>
                </a:tc>
                <a:tc>
                  <a:txBody>
                    <a:bodyPr/>
                    <a:lstStyle/>
                    <a:p>
                      <a:pPr algn="ctr"/>
                      <a:r>
                        <a:rPr lang="en-CA" sz="2000" b="0" dirty="0">
                          <a:latin typeface="+mj-lt"/>
                        </a:rPr>
                        <a:t>82.50 %</a:t>
                      </a:r>
                    </a:p>
                  </a:txBody>
                  <a:tcPr anchor="ctr"/>
                </a:tc>
                <a:tc>
                  <a:txBody>
                    <a:bodyPr/>
                    <a:lstStyle/>
                    <a:p>
                      <a:pPr algn="ctr"/>
                      <a:r>
                        <a:rPr lang="en-CA" sz="2000" b="0" dirty="0">
                          <a:latin typeface="+mj-lt"/>
                        </a:rPr>
                        <a:t>66.58 %</a:t>
                      </a:r>
                    </a:p>
                  </a:txBody>
                  <a:tcPr anchor="ctr"/>
                </a:tc>
                <a:tc>
                  <a:txBody>
                    <a:bodyPr/>
                    <a:lstStyle/>
                    <a:p>
                      <a:pPr algn="ctr"/>
                      <a:r>
                        <a:rPr lang="en-CA" sz="2000" b="0" dirty="0">
                          <a:latin typeface="+mj-lt"/>
                        </a:rPr>
                        <a:t>52.92 %</a:t>
                      </a:r>
                    </a:p>
                  </a:txBody>
                  <a:tcPr anchor="ctr"/>
                </a:tc>
                <a:tc>
                  <a:txBody>
                    <a:bodyPr/>
                    <a:lstStyle/>
                    <a:p>
                      <a:pPr algn="ctr"/>
                      <a:r>
                        <a:rPr lang="en-CA" sz="2000" b="0" dirty="0">
                          <a:latin typeface="+mj-lt"/>
                        </a:rPr>
                        <a:t>41.71 %</a:t>
                      </a:r>
                    </a:p>
                  </a:txBody>
                  <a:tcPr anchor="ctr"/>
                </a:tc>
                <a:tc>
                  <a:txBody>
                    <a:bodyPr/>
                    <a:lstStyle/>
                    <a:p>
                      <a:pPr algn="ctr"/>
                      <a:r>
                        <a:rPr lang="en-CA" sz="2000" b="0" dirty="0">
                          <a:latin typeface="+mj-lt"/>
                        </a:rPr>
                        <a:t>33.15 %</a:t>
                      </a:r>
                    </a:p>
                  </a:txBody>
                  <a:tcPr anchor="ctr"/>
                </a:tc>
                <a:tc>
                  <a:txBody>
                    <a:bodyPr/>
                    <a:lstStyle/>
                    <a:p>
                      <a:pPr algn="ctr"/>
                      <a:r>
                        <a:rPr lang="en-CA" sz="2000" b="0" dirty="0">
                          <a:latin typeface="+mj-lt"/>
                        </a:rPr>
                        <a:t>26.45 %</a:t>
                      </a:r>
                    </a:p>
                  </a:txBody>
                  <a:tcPr anchor="ctr"/>
                </a:tc>
                <a:tc>
                  <a:txBody>
                    <a:bodyPr/>
                    <a:lstStyle/>
                    <a:p>
                      <a:pPr algn="ctr"/>
                      <a:r>
                        <a:rPr lang="en-CA" sz="2000" b="0" dirty="0">
                          <a:latin typeface="+mj-lt"/>
                        </a:rPr>
                        <a:t>21.17 %</a:t>
                      </a:r>
                    </a:p>
                  </a:txBody>
                  <a:tcPr anchor="ctr"/>
                </a:tc>
                <a:extLst>
                  <a:ext uri="{0D108BD9-81ED-4DB2-BD59-A6C34878D82A}">
                    <a16:rowId xmlns:a16="http://schemas.microsoft.com/office/drawing/2014/main" val="1062887481"/>
                  </a:ext>
                </a:extLst>
              </a:tr>
              <a:tr h="739392">
                <a:tc>
                  <a:txBody>
                    <a:bodyPr/>
                    <a:lstStyle/>
                    <a:p>
                      <a:pPr algn="ctr"/>
                      <a:r>
                        <a:rPr lang="en-CA" sz="2200" b="0" dirty="0">
                          <a:solidFill>
                            <a:schemeClr val="bg1"/>
                          </a:solidFill>
                          <a:latin typeface="+mj-lt"/>
                        </a:rPr>
                        <a:t>10</a:t>
                      </a:r>
                    </a:p>
                  </a:txBody>
                  <a:tcPr anchor="ctr">
                    <a:solidFill>
                      <a:srgbClr val="EC7016"/>
                    </a:solidFill>
                  </a:tcPr>
                </a:tc>
                <a:tc>
                  <a:txBody>
                    <a:bodyPr/>
                    <a:lstStyle/>
                    <a:p>
                      <a:pPr algn="ctr"/>
                      <a:r>
                        <a:rPr lang="en-CA" sz="2000" b="0" dirty="0">
                          <a:latin typeface="+mj-lt"/>
                        </a:rPr>
                        <a:t>89.90 %</a:t>
                      </a:r>
                    </a:p>
                  </a:txBody>
                  <a:tcPr anchor="ctr"/>
                </a:tc>
                <a:tc>
                  <a:txBody>
                    <a:bodyPr/>
                    <a:lstStyle/>
                    <a:p>
                      <a:pPr algn="ctr"/>
                      <a:r>
                        <a:rPr lang="en-CA" sz="2000" b="0" dirty="0">
                          <a:latin typeface="+mj-lt"/>
                        </a:rPr>
                        <a:t>75.68 %</a:t>
                      </a:r>
                    </a:p>
                  </a:txBody>
                  <a:tcPr anchor="ctr"/>
                </a:tc>
                <a:tc>
                  <a:txBody>
                    <a:bodyPr/>
                    <a:lstStyle/>
                    <a:p>
                      <a:pPr algn="ctr"/>
                      <a:r>
                        <a:rPr lang="en-CA" sz="2000" b="0" dirty="0">
                          <a:latin typeface="+mj-lt"/>
                        </a:rPr>
                        <a:t>63.53 %</a:t>
                      </a:r>
                    </a:p>
                  </a:txBody>
                  <a:tcPr anchor="ctr"/>
                </a:tc>
                <a:tc>
                  <a:txBody>
                    <a:bodyPr/>
                    <a:lstStyle/>
                    <a:p>
                      <a:pPr algn="ctr"/>
                      <a:r>
                        <a:rPr lang="en-CA" sz="2000" b="0" dirty="0">
                          <a:latin typeface="+mj-lt"/>
                        </a:rPr>
                        <a:t>53.59 %</a:t>
                      </a:r>
                    </a:p>
                  </a:txBody>
                  <a:tcPr anchor="ctr"/>
                </a:tc>
                <a:tc>
                  <a:txBody>
                    <a:bodyPr/>
                    <a:lstStyle/>
                    <a:p>
                      <a:pPr algn="ctr"/>
                      <a:r>
                        <a:rPr lang="en-CA" sz="2000" b="0" dirty="0">
                          <a:latin typeface="+mj-lt"/>
                        </a:rPr>
                        <a:t>46.22 %</a:t>
                      </a:r>
                    </a:p>
                  </a:txBody>
                  <a:tcPr anchor="ctr"/>
                </a:tc>
                <a:tc>
                  <a:txBody>
                    <a:bodyPr/>
                    <a:lstStyle/>
                    <a:p>
                      <a:pPr algn="ctr"/>
                      <a:r>
                        <a:rPr lang="en-CA" sz="2000" b="0" dirty="0">
                          <a:latin typeface="+mj-lt"/>
                        </a:rPr>
                        <a:t>40.65 %</a:t>
                      </a:r>
                    </a:p>
                  </a:txBody>
                  <a:tcPr anchor="ctr"/>
                </a:tc>
                <a:tc>
                  <a:txBody>
                    <a:bodyPr/>
                    <a:lstStyle/>
                    <a:p>
                      <a:pPr algn="ctr"/>
                      <a:r>
                        <a:rPr lang="en-CA" sz="2000" b="0" dirty="0">
                          <a:latin typeface="+mj-lt"/>
                        </a:rPr>
                        <a:t>34.99 %</a:t>
                      </a:r>
                    </a:p>
                  </a:txBody>
                  <a:tcPr anchor="ctr"/>
                </a:tc>
                <a:tc>
                  <a:txBody>
                    <a:bodyPr/>
                    <a:lstStyle/>
                    <a:p>
                      <a:pPr algn="ctr"/>
                      <a:r>
                        <a:rPr lang="en-CA" sz="2000" b="0" dirty="0">
                          <a:latin typeface="+mj-lt"/>
                        </a:rPr>
                        <a:t>30.97 %</a:t>
                      </a:r>
                    </a:p>
                  </a:txBody>
                  <a:tcPr anchor="ctr"/>
                </a:tc>
                <a:extLst>
                  <a:ext uri="{0D108BD9-81ED-4DB2-BD59-A6C34878D82A}">
                    <a16:rowId xmlns:a16="http://schemas.microsoft.com/office/drawing/2014/main" val="43631402"/>
                  </a:ext>
                </a:extLst>
              </a:tr>
            </a:tbl>
          </a:graphicData>
        </a:graphic>
      </p:graphicFrame>
    </p:spTree>
    <p:extLst>
      <p:ext uri="{BB962C8B-B14F-4D97-AF65-F5344CB8AC3E}">
        <p14:creationId xmlns:p14="http://schemas.microsoft.com/office/powerpoint/2010/main" val="1189699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0BF490-117D-A922-8DC7-18B13FAC4532}"/>
              </a:ext>
            </a:extLst>
          </p:cNvPr>
          <p:cNvSpPr>
            <a:spLocks noGrp="1"/>
          </p:cNvSpPr>
          <p:nvPr>
            <p:ph type="title"/>
          </p:nvPr>
        </p:nvSpPr>
        <p:spPr/>
        <p:txBody>
          <a:bodyPr/>
          <a:lstStyle/>
          <a:p>
            <a:pPr algn="ctr"/>
            <a:r>
              <a:rPr lang="en-CA" dirty="0"/>
              <a:t>Table of Contents:</a:t>
            </a:r>
            <a:br>
              <a:rPr lang="en-CA" dirty="0"/>
            </a:br>
            <a:r>
              <a:rPr lang="en-CA" dirty="0"/>
              <a:t> Data Analysis Breakdown</a:t>
            </a:r>
            <a:endParaRPr lang="fr-CA" dirty="0"/>
          </a:p>
        </p:txBody>
      </p:sp>
      <p:sp>
        <p:nvSpPr>
          <p:cNvPr id="3" name="Espace réservé du contenu 2">
            <a:extLst>
              <a:ext uri="{FF2B5EF4-FFF2-40B4-BE49-F238E27FC236}">
                <a16:creationId xmlns:a16="http://schemas.microsoft.com/office/drawing/2014/main" id="{09DB4B25-68B6-AD60-5538-79FFCE37FE57}"/>
              </a:ext>
            </a:extLst>
          </p:cNvPr>
          <p:cNvSpPr>
            <a:spLocks noGrp="1"/>
          </p:cNvSpPr>
          <p:nvPr>
            <p:ph idx="1"/>
          </p:nvPr>
        </p:nvSpPr>
        <p:spPr/>
        <p:txBody>
          <a:bodyPr>
            <a:normAutofit lnSpcReduction="10000"/>
          </a:bodyPr>
          <a:lstStyle/>
          <a:p>
            <a:pPr>
              <a:buFont typeface="Wingdings" panose="05000000000000000000" pitchFamily="2" charset="2"/>
              <a:buChar char="Ø"/>
            </a:pPr>
            <a:r>
              <a:rPr lang="fr-CA" sz="2400" dirty="0"/>
              <a:t>Initial </a:t>
            </a:r>
            <a:r>
              <a:rPr lang="en-CA" sz="2400" dirty="0"/>
              <a:t>Analysis   →   understanding our data</a:t>
            </a:r>
          </a:p>
          <a:p>
            <a:pPr>
              <a:buFont typeface="Wingdings" panose="05000000000000000000" pitchFamily="2" charset="2"/>
              <a:buChar char="Ø"/>
            </a:pPr>
            <a:endParaRPr lang="en-CA" sz="2400" dirty="0"/>
          </a:p>
          <a:p>
            <a:pPr>
              <a:buFont typeface="Wingdings" panose="05000000000000000000" pitchFamily="2" charset="2"/>
              <a:buChar char="Ø"/>
            </a:pPr>
            <a:r>
              <a:rPr lang="en-CA" sz="2400" dirty="0"/>
              <a:t>Regression Analysis   →   discerning a trend</a:t>
            </a:r>
          </a:p>
          <a:p>
            <a:pPr>
              <a:buFont typeface="Wingdings" panose="05000000000000000000" pitchFamily="2" charset="2"/>
              <a:buChar char="Ø"/>
            </a:pPr>
            <a:endParaRPr lang="en-CA" sz="2400" dirty="0"/>
          </a:p>
          <a:p>
            <a:pPr>
              <a:buFont typeface="Wingdings" panose="05000000000000000000" pitchFamily="2" charset="2"/>
              <a:buChar char="Ø"/>
            </a:pPr>
            <a:r>
              <a:rPr lang="en-CA" sz="2400" dirty="0"/>
              <a:t>Hypothesis Testing (A/B testing)  →   Do house and units are the same</a:t>
            </a:r>
          </a:p>
          <a:p>
            <a:pPr>
              <a:buFont typeface="Wingdings" panose="05000000000000000000" pitchFamily="2" charset="2"/>
              <a:buChar char="Ø"/>
            </a:pPr>
            <a:endParaRPr lang="en-CA" sz="2400" dirty="0"/>
          </a:p>
          <a:p>
            <a:pPr>
              <a:buFont typeface="Wingdings" panose="05000000000000000000" pitchFamily="2" charset="2"/>
              <a:buChar char="Ø"/>
            </a:pPr>
            <a:r>
              <a:rPr lang="en-CA" sz="2400" dirty="0"/>
              <a:t>Risk Estimation (</a:t>
            </a:r>
            <a:r>
              <a:rPr lang="en-CA" sz="2400" dirty="0" err="1"/>
              <a:t>CVaR</a:t>
            </a:r>
            <a:r>
              <a:rPr lang="en-CA" sz="2400" dirty="0"/>
              <a:t>)   →   prediction of investments returns</a:t>
            </a:r>
          </a:p>
          <a:p>
            <a:endParaRPr lang="fr-CA" dirty="0"/>
          </a:p>
        </p:txBody>
      </p:sp>
    </p:spTree>
    <p:extLst>
      <p:ext uri="{BB962C8B-B14F-4D97-AF65-F5344CB8AC3E}">
        <p14:creationId xmlns:p14="http://schemas.microsoft.com/office/powerpoint/2010/main" val="1727212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6963" y="311526"/>
            <a:ext cx="10058400" cy="1611058"/>
          </a:xfrm>
        </p:spPr>
        <p:txBody>
          <a:bodyPr vert="horz" lIns="91440" tIns="45720" rIns="91440" bIns="45720" rtlCol="0">
            <a:normAutofit/>
          </a:bodyPr>
          <a:lstStyle/>
          <a:p>
            <a:pPr algn="ctr"/>
            <a:r>
              <a:rPr lang="en-CA" dirty="0"/>
              <a:t>Dataset</a:t>
            </a:r>
            <a:r>
              <a:rPr lang="fr-FR" dirty="0"/>
              <a:t> format :</a:t>
            </a:r>
            <a:br>
              <a:rPr lang="fr-FR" dirty="0"/>
            </a:br>
            <a:r>
              <a:rPr lang="fr-FR" dirty="0"/>
              <a:t>the </a:t>
            </a:r>
            <a:r>
              <a:rPr lang="en-CA" dirty="0"/>
              <a:t>columns</a:t>
            </a:r>
          </a:p>
        </p:txBody>
      </p:sp>
      <p:sp>
        <p:nvSpPr>
          <p:cNvPr id="15" name="ZoneTexte 14">
            <a:extLst>
              <a:ext uri="{FF2B5EF4-FFF2-40B4-BE49-F238E27FC236}">
                <a16:creationId xmlns:a16="http://schemas.microsoft.com/office/drawing/2014/main" id="{C1261C0F-AD62-43A0-9518-49300950671A}"/>
              </a:ext>
            </a:extLst>
          </p:cNvPr>
          <p:cNvSpPr txBox="1"/>
          <p:nvPr/>
        </p:nvSpPr>
        <p:spPr>
          <a:xfrm>
            <a:off x="1184031" y="1922583"/>
            <a:ext cx="9968779" cy="4378463"/>
          </a:xfrm>
          <a:prstGeom prst="rect">
            <a:avLst/>
          </a:prstGeom>
          <a:noFill/>
        </p:spPr>
        <p:txBody>
          <a:bodyPr wrap="square" rtlCol="0">
            <a:noAutofit/>
          </a:bodyPr>
          <a:lstStyle/>
          <a:p>
            <a:pPr marL="285750" indent="-285750">
              <a:buClr>
                <a:schemeClr val="accent3"/>
              </a:buClr>
              <a:buFont typeface="Wingdings" panose="05000000000000000000" pitchFamily="2" charset="2"/>
              <a:buChar char="v"/>
            </a:pPr>
            <a:r>
              <a:rPr lang="en-CA" sz="2000" dirty="0" err="1"/>
              <a:t>datesold</a:t>
            </a:r>
            <a:r>
              <a:rPr lang="en-CA" sz="2000" dirty="0"/>
              <a:t>: This represents the date when the property was sold. </a:t>
            </a:r>
          </a:p>
          <a:p>
            <a:pPr marL="285750" indent="-285750">
              <a:buClr>
                <a:schemeClr val="accent3"/>
              </a:buClr>
              <a:buFont typeface="Wingdings" panose="05000000000000000000" pitchFamily="2" charset="2"/>
              <a:buChar char="v"/>
            </a:pPr>
            <a:r>
              <a:rPr lang="en-CA" sz="2000" dirty="0"/>
              <a:t>The data is in </a:t>
            </a:r>
            <a:r>
              <a:rPr lang="en-CA" sz="2000" b="1" dirty="0"/>
              <a:t>datetime</a:t>
            </a:r>
            <a:r>
              <a:rPr lang="en-CA" sz="2000" dirty="0"/>
              <a:t> format.</a:t>
            </a:r>
          </a:p>
          <a:p>
            <a:pPr marL="285750" indent="-285750">
              <a:buClr>
                <a:schemeClr val="accent3"/>
              </a:buClr>
              <a:buFont typeface="Wingdings" panose="05000000000000000000" pitchFamily="2" charset="2"/>
              <a:buChar char="v"/>
            </a:pPr>
            <a:endParaRPr lang="en-CA" sz="2000" dirty="0"/>
          </a:p>
          <a:p>
            <a:pPr marL="285750" indent="-285750">
              <a:buClr>
                <a:schemeClr val="accent3"/>
              </a:buClr>
              <a:buFont typeface="Wingdings" panose="05000000000000000000" pitchFamily="2" charset="2"/>
              <a:buChar char="v"/>
            </a:pPr>
            <a:r>
              <a:rPr lang="en-CA" sz="2000" dirty="0"/>
              <a:t>postcode: This is the postal code of the property that was sold.</a:t>
            </a:r>
          </a:p>
          <a:p>
            <a:pPr marL="285750" indent="-285750">
              <a:buClr>
                <a:schemeClr val="accent3"/>
              </a:buClr>
              <a:buFont typeface="Wingdings" panose="05000000000000000000" pitchFamily="2" charset="2"/>
              <a:buChar char="v"/>
            </a:pPr>
            <a:r>
              <a:rPr lang="en-CA" sz="2000" dirty="0"/>
              <a:t> This data is in the </a:t>
            </a:r>
            <a:r>
              <a:rPr lang="en-CA" sz="2000" b="1" dirty="0"/>
              <a:t>int64</a:t>
            </a:r>
            <a:r>
              <a:rPr lang="en-CA" sz="2000" dirty="0"/>
              <a:t> format.</a:t>
            </a:r>
          </a:p>
          <a:p>
            <a:pPr marL="285750" indent="-285750">
              <a:buClr>
                <a:schemeClr val="accent3"/>
              </a:buClr>
              <a:buFont typeface="Wingdings" panose="05000000000000000000" pitchFamily="2" charset="2"/>
              <a:buChar char="v"/>
            </a:pPr>
            <a:endParaRPr lang="en-CA" sz="2000" dirty="0"/>
          </a:p>
          <a:p>
            <a:pPr marL="285750" indent="-285750">
              <a:buClr>
                <a:schemeClr val="accent3"/>
              </a:buClr>
              <a:buFont typeface="Wingdings" panose="05000000000000000000" pitchFamily="2" charset="2"/>
              <a:buChar char="v"/>
            </a:pPr>
            <a:r>
              <a:rPr lang="en-CA" sz="2000" dirty="0"/>
              <a:t>price: This refers to the selling price of the property. </a:t>
            </a:r>
          </a:p>
          <a:p>
            <a:pPr marL="285750" indent="-285750">
              <a:buClr>
                <a:schemeClr val="accent3"/>
              </a:buClr>
              <a:buFont typeface="Wingdings" panose="05000000000000000000" pitchFamily="2" charset="2"/>
              <a:buChar char="v"/>
            </a:pPr>
            <a:r>
              <a:rPr lang="en-CA" sz="2000" dirty="0"/>
              <a:t>This data is in the </a:t>
            </a:r>
            <a:r>
              <a:rPr lang="en-CA" sz="2000" b="1" dirty="0"/>
              <a:t>int64 </a:t>
            </a:r>
            <a:r>
              <a:rPr lang="en-CA" sz="2000" dirty="0"/>
              <a:t>format.</a:t>
            </a:r>
          </a:p>
          <a:p>
            <a:pPr marL="285750" indent="-285750">
              <a:buClr>
                <a:schemeClr val="accent3"/>
              </a:buClr>
              <a:buFont typeface="Wingdings" panose="05000000000000000000" pitchFamily="2" charset="2"/>
              <a:buChar char="v"/>
            </a:pPr>
            <a:endParaRPr lang="en-CA" sz="2000" dirty="0"/>
          </a:p>
          <a:p>
            <a:pPr marL="285750" indent="-285750">
              <a:buClr>
                <a:schemeClr val="accent3"/>
              </a:buClr>
              <a:buFont typeface="Wingdings" panose="05000000000000000000" pitchFamily="2" charset="2"/>
              <a:buChar char="v"/>
            </a:pPr>
            <a:r>
              <a:rPr lang="en-CA" sz="2000" dirty="0" err="1"/>
              <a:t>propertyType</a:t>
            </a:r>
            <a:r>
              <a:rPr lang="en-CA" sz="2000" dirty="0"/>
              <a:t>: This variable indicates the type of property sold, whether it was a house or a unit. This data is in the </a:t>
            </a:r>
            <a:r>
              <a:rPr lang="en-CA" sz="2000" b="1" dirty="0"/>
              <a:t>String </a:t>
            </a:r>
            <a:r>
              <a:rPr lang="en-CA" sz="2000" dirty="0"/>
              <a:t>format.</a:t>
            </a:r>
          </a:p>
          <a:p>
            <a:pPr marL="285750" indent="-285750">
              <a:buClr>
                <a:schemeClr val="accent3"/>
              </a:buClr>
              <a:buFont typeface="Wingdings" panose="05000000000000000000" pitchFamily="2" charset="2"/>
              <a:buChar char="v"/>
            </a:pPr>
            <a:endParaRPr lang="en-CA" sz="2000" dirty="0"/>
          </a:p>
          <a:p>
            <a:pPr marL="285750" indent="-285750">
              <a:buClr>
                <a:schemeClr val="accent3"/>
              </a:buClr>
              <a:buFont typeface="Wingdings" panose="05000000000000000000" pitchFamily="2" charset="2"/>
              <a:buChar char="v"/>
            </a:pPr>
            <a:r>
              <a:rPr lang="en-CA" sz="2000" dirty="0"/>
              <a:t>bedrooms: This represents the number of bedrooms in the sold property. This data is in the </a:t>
            </a:r>
            <a:r>
              <a:rPr lang="en-CA" sz="2000" b="1" dirty="0"/>
              <a:t>int64</a:t>
            </a:r>
            <a:r>
              <a:rPr lang="en-CA" sz="2000" dirty="0"/>
              <a:t> format.</a:t>
            </a:r>
            <a:endParaRPr lang="en-CA" sz="1600" dirty="0"/>
          </a:p>
        </p:txBody>
      </p:sp>
    </p:spTree>
    <p:extLst>
      <p:ext uri="{BB962C8B-B14F-4D97-AF65-F5344CB8AC3E}">
        <p14:creationId xmlns:p14="http://schemas.microsoft.com/office/powerpoint/2010/main" val="2933514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F5A2D947-F694-5505-528F-B89338BCC840}"/>
              </a:ext>
            </a:extLst>
          </p:cNvPr>
          <p:cNvSpPr>
            <a:spLocks noGrp="1"/>
          </p:cNvSpPr>
          <p:nvPr>
            <p:ph type="title"/>
          </p:nvPr>
        </p:nvSpPr>
        <p:spPr>
          <a:xfrm>
            <a:off x="643464" y="0"/>
            <a:ext cx="3517567" cy="1529542"/>
          </a:xfrm>
        </p:spPr>
        <p:txBody>
          <a:bodyPr/>
          <a:lstStyle/>
          <a:p>
            <a:r>
              <a:rPr lang="en-US" dirty="0"/>
              <a:t>Dataset distribution</a:t>
            </a:r>
          </a:p>
        </p:txBody>
      </p:sp>
      <p:pic>
        <p:nvPicPr>
          <p:cNvPr id="1026" name="Picture 2">
            <a:extLst>
              <a:ext uri="{FF2B5EF4-FFF2-40B4-BE49-F238E27FC236}">
                <a16:creationId xmlns:a16="http://schemas.microsoft.com/office/drawing/2014/main" id="{BAFF9417-0B92-D187-720C-1E0A683739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5127" y="819358"/>
            <a:ext cx="7536873" cy="5219284"/>
          </a:xfrm>
          <a:prstGeom prst="rect">
            <a:avLst/>
          </a:prstGeom>
          <a:solidFill>
            <a:srgbClr val="FFFFFF"/>
          </a:solidFill>
        </p:spPr>
      </p:pic>
      <p:sp>
        <p:nvSpPr>
          <p:cNvPr id="1033" name="Text Placeholder 3">
            <a:extLst>
              <a:ext uri="{FF2B5EF4-FFF2-40B4-BE49-F238E27FC236}">
                <a16:creationId xmlns:a16="http://schemas.microsoft.com/office/drawing/2014/main" id="{A20E937E-B849-594F-83A2-1C43921DB791}"/>
              </a:ext>
            </a:extLst>
          </p:cNvPr>
          <p:cNvSpPr>
            <a:spLocks noGrp="1"/>
          </p:cNvSpPr>
          <p:nvPr>
            <p:ph type="body" sz="half" idx="2"/>
          </p:nvPr>
        </p:nvSpPr>
        <p:spPr>
          <a:xfrm>
            <a:off x="0" y="1828800"/>
            <a:ext cx="4655127" cy="4278755"/>
          </a:xfrm>
        </p:spPr>
        <p:txBody>
          <a:bodyPr>
            <a:normAutofit/>
          </a:bodyPr>
          <a:lstStyle/>
          <a:p>
            <a:r>
              <a:rPr lang="en-CA" sz="2400" b="0" i="0" dirty="0">
                <a:solidFill>
                  <a:schemeClr val="accent2"/>
                </a:solidFill>
                <a:effectLst/>
                <a:latin typeface="Roboto" panose="02000000000000000000" pitchFamily="2" charset="0"/>
              </a:rPr>
              <a:t>Orange </a:t>
            </a:r>
            <a:r>
              <a:rPr lang="en-CA" sz="2400" b="0" i="0" dirty="0">
                <a:solidFill>
                  <a:srgbClr val="D5D5D5"/>
                </a:solidFill>
                <a:effectLst/>
                <a:latin typeface="Roboto" panose="02000000000000000000" pitchFamily="2" charset="0"/>
              </a:rPr>
              <a:t>dot represents units </a:t>
            </a:r>
          </a:p>
          <a:p>
            <a:r>
              <a:rPr lang="en-CA" sz="2400" dirty="0">
                <a:solidFill>
                  <a:srgbClr val="0070C0"/>
                </a:solidFill>
                <a:latin typeface="Roboto" panose="02000000000000000000" pitchFamily="2" charset="0"/>
              </a:rPr>
              <a:t>B</a:t>
            </a:r>
            <a:r>
              <a:rPr lang="en-CA" sz="2400" b="0" i="0" dirty="0">
                <a:solidFill>
                  <a:srgbClr val="0070C0"/>
                </a:solidFill>
                <a:effectLst/>
                <a:latin typeface="Roboto" panose="02000000000000000000" pitchFamily="2" charset="0"/>
              </a:rPr>
              <a:t>lue</a:t>
            </a:r>
            <a:r>
              <a:rPr lang="en-CA" sz="2400" b="0" i="0" dirty="0">
                <a:solidFill>
                  <a:srgbClr val="D5D5D5"/>
                </a:solidFill>
                <a:effectLst/>
                <a:latin typeface="Roboto" panose="02000000000000000000" pitchFamily="2" charset="0"/>
              </a:rPr>
              <a:t> represents houses.</a:t>
            </a:r>
          </a:p>
          <a:p>
            <a:r>
              <a:rPr lang="en-CA" sz="2400" b="0" i="0" dirty="0">
                <a:solidFill>
                  <a:srgbClr val="D5D5D5"/>
                </a:solidFill>
                <a:effectLst/>
                <a:latin typeface="Roboto" panose="02000000000000000000" pitchFamily="2" charset="0"/>
              </a:rPr>
              <a:t>Units are typically less expensive, and their selling prices seems more tightly distributed.</a:t>
            </a:r>
            <a:endParaRPr lang="en-US" sz="2400" dirty="0"/>
          </a:p>
        </p:txBody>
      </p:sp>
    </p:spTree>
    <p:extLst>
      <p:ext uri="{BB962C8B-B14F-4D97-AF65-F5344CB8AC3E}">
        <p14:creationId xmlns:p14="http://schemas.microsoft.com/office/powerpoint/2010/main" val="716450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8" name="Text Placeholder 3">
            <a:extLst>
              <a:ext uri="{FF2B5EF4-FFF2-40B4-BE49-F238E27FC236}">
                <a16:creationId xmlns:a16="http://schemas.microsoft.com/office/drawing/2014/main" id="{E0777511-31D3-3288-5C44-0C1BCCDD73A5}"/>
              </a:ext>
            </a:extLst>
          </p:cNvPr>
          <p:cNvSpPr>
            <a:spLocks noGrp="1"/>
          </p:cNvSpPr>
          <p:nvPr>
            <p:ph type="body" sz="half" idx="2"/>
          </p:nvPr>
        </p:nvSpPr>
        <p:spPr>
          <a:xfrm>
            <a:off x="643465" y="1946099"/>
            <a:ext cx="3517567" cy="4548485"/>
          </a:xfrm>
        </p:spPr>
        <p:txBody>
          <a:bodyPr>
            <a:normAutofit lnSpcReduction="10000"/>
          </a:bodyPr>
          <a:lstStyle/>
          <a:p>
            <a:r>
              <a:rPr lang="en-CA" sz="2400" b="0" i="0" dirty="0">
                <a:solidFill>
                  <a:srgbClr val="D2D0CE"/>
                </a:solidFill>
                <a:effectLst/>
              </a:rPr>
              <a:t>The data, characterized by shrinking postcode regions, is centered around a city, identified as Canberra on a map.</a:t>
            </a:r>
          </a:p>
          <a:p>
            <a:r>
              <a:rPr lang="en-CA" sz="2400" b="0" i="0" dirty="0">
                <a:solidFill>
                  <a:srgbClr val="D2D0CE"/>
                </a:solidFill>
                <a:effectLst/>
              </a:rPr>
              <a:t> The quantity of houses sold is less informative due to potential concentration of a firm’s activities in certain regions.</a:t>
            </a:r>
            <a:endParaRPr lang="en-US" sz="2400" dirty="0"/>
          </a:p>
        </p:txBody>
      </p:sp>
      <p:sp>
        <p:nvSpPr>
          <p:cNvPr id="3086" name="Title 1">
            <a:extLst>
              <a:ext uri="{FF2B5EF4-FFF2-40B4-BE49-F238E27FC236}">
                <a16:creationId xmlns:a16="http://schemas.microsoft.com/office/drawing/2014/main" id="{F286CD44-1D66-677F-DB4E-265179CDA2F1}"/>
              </a:ext>
            </a:extLst>
          </p:cNvPr>
          <p:cNvSpPr>
            <a:spLocks noGrp="1"/>
          </p:cNvSpPr>
          <p:nvPr>
            <p:ph type="title"/>
          </p:nvPr>
        </p:nvSpPr>
        <p:spPr>
          <a:xfrm>
            <a:off x="643465" y="0"/>
            <a:ext cx="3517567" cy="1348271"/>
          </a:xfrm>
        </p:spPr>
        <p:txBody>
          <a:bodyPr/>
          <a:lstStyle/>
          <a:p>
            <a:r>
              <a:rPr lang="en-US" dirty="0"/>
              <a:t>Location of the Data</a:t>
            </a:r>
          </a:p>
        </p:txBody>
      </p:sp>
      <p:pic>
        <p:nvPicPr>
          <p:cNvPr id="3074" name="Picture 2">
            <a:extLst>
              <a:ext uri="{FF2B5EF4-FFF2-40B4-BE49-F238E27FC236}">
                <a16:creationId xmlns:a16="http://schemas.microsoft.com/office/drawing/2014/main" id="{A63E6AC3-8E22-6DC3-0BE0-7FD621202CA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973" r="1242"/>
          <a:stretch/>
        </p:blipFill>
        <p:spPr bwMode="auto">
          <a:xfrm>
            <a:off x="5281837" y="3597835"/>
            <a:ext cx="5828422" cy="3260165"/>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8D09005A-F9B2-6B46-3CF4-82CF24B3AC9F}"/>
              </a:ext>
            </a:extLst>
          </p:cNvPr>
          <p:cNvPicPr>
            <a:picLocks noChangeAspect="1"/>
          </p:cNvPicPr>
          <p:nvPr/>
        </p:nvPicPr>
        <p:blipFill rotWithShape="1">
          <a:blip r:embed="rId3"/>
          <a:srcRect l="794" t="-1" r="147" b="797"/>
          <a:stretch/>
        </p:blipFill>
        <p:spPr>
          <a:xfrm>
            <a:off x="7380942" y="0"/>
            <a:ext cx="4037252" cy="3720353"/>
          </a:xfrm>
          <a:prstGeom prst="rect">
            <a:avLst/>
          </a:prstGeom>
        </p:spPr>
      </p:pic>
      <p:sp>
        <p:nvSpPr>
          <p:cNvPr id="18" name="Forme libre : forme 17">
            <a:extLst>
              <a:ext uri="{FF2B5EF4-FFF2-40B4-BE49-F238E27FC236}">
                <a16:creationId xmlns:a16="http://schemas.microsoft.com/office/drawing/2014/main" id="{03599CC2-1A83-A374-5226-68D882030FB9}"/>
              </a:ext>
            </a:extLst>
          </p:cNvPr>
          <p:cNvSpPr/>
          <p:nvPr/>
        </p:nvSpPr>
        <p:spPr>
          <a:xfrm>
            <a:off x="9634071" y="3550024"/>
            <a:ext cx="1127190" cy="2241340"/>
          </a:xfrm>
          <a:custGeom>
            <a:avLst/>
            <a:gdLst>
              <a:gd name="connsiteX0" fmla="*/ 0 w 1127190"/>
              <a:gd name="connsiteY0" fmla="*/ 2229223 h 2241340"/>
              <a:gd name="connsiteX1" fmla="*/ 1117600 w 1127190"/>
              <a:gd name="connsiteY1" fmla="*/ 1906494 h 2241340"/>
              <a:gd name="connsiteX2" fmla="*/ 519953 w 1127190"/>
              <a:gd name="connsiteY2" fmla="*/ 0 h 2241340"/>
            </a:gdLst>
            <a:ahLst/>
            <a:cxnLst>
              <a:cxn ang="0">
                <a:pos x="connsiteX0" y="connsiteY0"/>
              </a:cxn>
              <a:cxn ang="0">
                <a:pos x="connsiteX1" y="connsiteY1"/>
              </a:cxn>
              <a:cxn ang="0">
                <a:pos x="connsiteX2" y="connsiteY2"/>
              </a:cxn>
            </a:cxnLst>
            <a:rect l="l" t="t" r="r" b="b"/>
            <a:pathLst>
              <a:path w="1127190" h="2241340">
                <a:moveTo>
                  <a:pt x="0" y="2229223"/>
                </a:moveTo>
                <a:cubicBezTo>
                  <a:pt x="515470" y="2253627"/>
                  <a:pt x="1030941" y="2278031"/>
                  <a:pt x="1117600" y="1906494"/>
                </a:cubicBezTo>
                <a:cubicBezTo>
                  <a:pt x="1204259" y="1534957"/>
                  <a:pt x="679326" y="389467"/>
                  <a:pt x="51995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 name="Connecteur droit avec flèche 19">
            <a:extLst>
              <a:ext uri="{FF2B5EF4-FFF2-40B4-BE49-F238E27FC236}">
                <a16:creationId xmlns:a16="http://schemas.microsoft.com/office/drawing/2014/main" id="{91617071-804E-3EB0-8200-C5CF9D77A5BE}"/>
              </a:ext>
            </a:extLst>
          </p:cNvPr>
          <p:cNvCxnSpPr>
            <a:cxnSpLocks/>
          </p:cNvCxnSpPr>
          <p:nvPr/>
        </p:nvCxnSpPr>
        <p:spPr>
          <a:xfrm flipH="1" flipV="1">
            <a:off x="10124141" y="3490259"/>
            <a:ext cx="191247" cy="4422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259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8" name="Text Placeholder 3">
            <a:extLst>
              <a:ext uri="{FF2B5EF4-FFF2-40B4-BE49-F238E27FC236}">
                <a16:creationId xmlns:a16="http://schemas.microsoft.com/office/drawing/2014/main" id="{E0777511-31D3-3288-5C44-0C1BCCDD73A5}"/>
              </a:ext>
            </a:extLst>
          </p:cNvPr>
          <p:cNvSpPr>
            <a:spLocks noGrp="1"/>
          </p:cNvSpPr>
          <p:nvPr>
            <p:ph type="body" sz="half" idx="2"/>
          </p:nvPr>
        </p:nvSpPr>
        <p:spPr>
          <a:xfrm>
            <a:off x="0" y="4663440"/>
            <a:ext cx="12192000" cy="2194560"/>
          </a:xfrm>
        </p:spPr>
        <p:txBody>
          <a:bodyPr>
            <a:normAutofit/>
          </a:bodyPr>
          <a:lstStyle/>
          <a:p>
            <a:pPr algn="ctr"/>
            <a:r>
              <a:rPr lang="en-CA" sz="2000" b="0" i="0" dirty="0">
                <a:solidFill>
                  <a:srgbClr val="D2D0CE"/>
                </a:solidFill>
                <a:effectLst/>
              </a:rPr>
              <a:t>In the heart of the city, where neighborhoods vary from rich to poor, house prices show a wide range. This is based on a small sample of about 1k sales which could explain this phenomenon. </a:t>
            </a:r>
          </a:p>
          <a:p>
            <a:pPr algn="ctr"/>
            <a:r>
              <a:rPr lang="en-CA" sz="2000" b="0" i="0" dirty="0">
                <a:solidFill>
                  <a:srgbClr val="D2D0CE"/>
                </a:solidFill>
                <a:effectLst/>
              </a:rPr>
              <a:t>The average house price is notably high in the city core and surprisingly, also in the upper north region. This rural area has fewer sales, but the properties sold probably come with larger plots of land, contributing to the high average price. </a:t>
            </a:r>
            <a:endParaRPr lang="en-US" sz="2000" dirty="0"/>
          </a:p>
        </p:txBody>
      </p:sp>
      <p:pic>
        <p:nvPicPr>
          <p:cNvPr id="5" name="Image 4">
            <a:extLst>
              <a:ext uri="{FF2B5EF4-FFF2-40B4-BE49-F238E27FC236}">
                <a16:creationId xmlns:a16="http://schemas.microsoft.com/office/drawing/2014/main" id="{3BCEF44C-5B56-47E1-FFAB-8DCB28893CB8}"/>
              </a:ext>
            </a:extLst>
          </p:cNvPr>
          <p:cNvPicPr>
            <a:picLocks noChangeAspect="1"/>
          </p:cNvPicPr>
          <p:nvPr/>
        </p:nvPicPr>
        <p:blipFill rotWithShape="1">
          <a:blip r:embed="rId2"/>
          <a:srcRect l="942" r="1"/>
          <a:stretch/>
        </p:blipFill>
        <p:spPr>
          <a:xfrm>
            <a:off x="6520458" y="-1"/>
            <a:ext cx="5083812" cy="4557609"/>
          </a:xfrm>
          <a:prstGeom prst="rect">
            <a:avLst/>
          </a:prstGeom>
        </p:spPr>
      </p:pic>
      <p:pic>
        <p:nvPicPr>
          <p:cNvPr id="6" name="Image 5">
            <a:extLst>
              <a:ext uri="{FF2B5EF4-FFF2-40B4-BE49-F238E27FC236}">
                <a16:creationId xmlns:a16="http://schemas.microsoft.com/office/drawing/2014/main" id="{DD29740A-CB2F-78DB-D6A2-B60612CDF6FC}"/>
              </a:ext>
            </a:extLst>
          </p:cNvPr>
          <p:cNvPicPr>
            <a:picLocks noChangeAspect="1"/>
          </p:cNvPicPr>
          <p:nvPr/>
        </p:nvPicPr>
        <p:blipFill>
          <a:blip r:embed="rId3"/>
          <a:stretch>
            <a:fillRect/>
          </a:stretch>
        </p:blipFill>
        <p:spPr>
          <a:xfrm>
            <a:off x="632460" y="0"/>
            <a:ext cx="5039084" cy="4557608"/>
          </a:xfrm>
          <a:prstGeom prst="rect">
            <a:avLst/>
          </a:prstGeom>
        </p:spPr>
      </p:pic>
    </p:spTree>
    <p:extLst>
      <p:ext uri="{BB962C8B-B14F-4D97-AF65-F5344CB8AC3E}">
        <p14:creationId xmlns:p14="http://schemas.microsoft.com/office/powerpoint/2010/main" val="2442171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0737B83-637A-5BE9-CB92-4480705ECF26}"/>
              </a:ext>
            </a:extLst>
          </p:cNvPr>
          <p:cNvPicPr>
            <a:picLocks noGrp="1" noChangeAspect="1"/>
          </p:cNvPicPr>
          <p:nvPr>
            <p:ph sz="half" idx="2"/>
          </p:nvPr>
        </p:nvPicPr>
        <p:blipFill>
          <a:blip r:embed="rId2"/>
          <a:stretch>
            <a:fillRect/>
          </a:stretch>
        </p:blipFill>
        <p:spPr>
          <a:xfrm>
            <a:off x="6515947" y="2136141"/>
            <a:ext cx="5361927" cy="3988434"/>
          </a:xfrm>
        </p:spPr>
      </p:pic>
      <p:sp>
        <p:nvSpPr>
          <p:cNvPr id="3" name="Titre 2">
            <a:extLst>
              <a:ext uri="{FF2B5EF4-FFF2-40B4-BE49-F238E27FC236}">
                <a16:creationId xmlns:a16="http://schemas.microsoft.com/office/drawing/2014/main" id="{CC0765D6-51A6-8C64-5950-3B55432FCDD4}"/>
              </a:ext>
            </a:extLst>
          </p:cNvPr>
          <p:cNvSpPr>
            <a:spLocks noGrp="1"/>
          </p:cNvSpPr>
          <p:nvPr>
            <p:ph type="title"/>
          </p:nvPr>
        </p:nvSpPr>
        <p:spPr>
          <a:xfrm>
            <a:off x="1310640" y="286603"/>
            <a:ext cx="4785360" cy="1450757"/>
          </a:xfrm>
        </p:spPr>
        <p:txBody>
          <a:bodyPr>
            <a:normAutofit/>
          </a:bodyPr>
          <a:lstStyle/>
          <a:p>
            <a:r>
              <a:rPr lang="en-CA" sz="2400" dirty="0"/>
              <a:t>Median sold price for each day</a:t>
            </a:r>
          </a:p>
        </p:txBody>
      </p:sp>
      <p:sp>
        <p:nvSpPr>
          <p:cNvPr id="4" name="Titre 2">
            <a:extLst>
              <a:ext uri="{FF2B5EF4-FFF2-40B4-BE49-F238E27FC236}">
                <a16:creationId xmlns:a16="http://schemas.microsoft.com/office/drawing/2014/main" id="{A4E8EDC8-E268-59EA-A424-2BAD2DB35668}"/>
              </a:ext>
            </a:extLst>
          </p:cNvPr>
          <p:cNvSpPr txBox="1">
            <a:spLocks/>
          </p:cNvSpPr>
          <p:nvPr/>
        </p:nvSpPr>
        <p:spPr>
          <a:xfrm>
            <a:off x="6437194" y="286602"/>
            <a:ext cx="544068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CA" sz="2400" dirty="0"/>
              <a:t>360 day rolling average of sold price</a:t>
            </a:r>
          </a:p>
        </p:txBody>
      </p:sp>
      <p:pic>
        <p:nvPicPr>
          <p:cNvPr id="4100" name="Picture 4">
            <a:extLst>
              <a:ext uri="{FF2B5EF4-FFF2-40B4-BE49-F238E27FC236}">
                <a16:creationId xmlns:a16="http://schemas.microsoft.com/office/drawing/2014/main" id="{FF8F2FA9-1EE4-ED60-0649-FA5BCBD50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2120899"/>
            <a:ext cx="5974080" cy="400287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0785B11A-5F20-476C-5358-910B979DCE94}"/>
              </a:ext>
            </a:extLst>
          </p:cNvPr>
          <p:cNvSpPr txBox="1"/>
          <p:nvPr/>
        </p:nvSpPr>
        <p:spPr>
          <a:xfrm>
            <a:off x="0" y="6396335"/>
            <a:ext cx="12192000" cy="400110"/>
          </a:xfrm>
          <a:prstGeom prst="rect">
            <a:avLst/>
          </a:prstGeom>
          <a:noFill/>
        </p:spPr>
        <p:txBody>
          <a:bodyPr wrap="square">
            <a:spAutoFit/>
          </a:bodyPr>
          <a:lstStyle/>
          <a:p>
            <a:r>
              <a:rPr lang="en-CA" sz="2000" dirty="0">
                <a:solidFill>
                  <a:schemeClr val="bg1"/>
                </a:solidFill>
                <a:latin typeface="Bookman Old Style" panose="02050604050505020204" pitchFamily="18" charset="0"/>
              </a:rPr>
              <a:t>Small increase in the price difference beginning in 2015, and one also from 2010 to 2012.</a:t>
            </a:r>
          </a:p>
        </p:txBody>
      </p:sp>
    </p:spTree>
    <p:extLst>
      <p:ext uri="{BB962C8B-B14F-4D97-AF65-F5344CB8AC3E}">
        <p14:creationId xmlns:p14="http://schemas.microsoft.com/office/powerpoint/2010/main" val="14714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8D35B-E404-7A0A-F334-F1BF44DA5D3D}"/>
              </a:ext>
            </a:extLst>
          </p:cNvPr>
          <p:cNvSpPr>
            <a:spLocks noGrp="1"/>
          </p:cNvSpPr>
          <p:nvPr>
            <p:ph type="title"/>
          </p:nvPr>
        </p:nvSpPr>
        <p:spPr>
          <a:xfrm>
            <a:off x="1097280" y="286603"/>
            <a:ext cx="10058400" cy="1450757"/>
          </a:xfrm>
        </p:spPr>
        <p:txBody>
          <a:bodyPr anchor="b">
            <a:normAutofit/>
          </a:bodyPr>
          <a:lstStyle/>
          <a:p>
            <a:r>
              <a:rPr lang="en-CA" dirty="0"/>
              <a:t>Data Skewing</a:t>
            </a:r>
          </a:p>
        </p:txBody>
      </p:sp>
      <p:pic>
        <p:nvPicPr>
          <p:cNvPr id="10" name="Espace réservé du contenu 9">
            <a:extLst>
              <a:ext uri="{FF2B5EF4-FFF2-40B4-BE49-F238E27FC236}">
                <a16:creationId xmlns:a16="http://schemas.microsoft.com/office/drawing/2014/main" id="{433F8D29-2F07-E7B0-C76A-25612106A4DD}"/>
              </a:ext>
            </a:extLst>
          </p:cNvPr>
          <p:cNvPicPr>
            <a:picLocks noGrp="1" noChangeAspect="1"/>
          </p:cNvPicPr>
          <p:nvPr>
            <p:ph idx="1"/>
          </p:nvPr>
        </p:nvPicPr>
        <p:blipFill>
          <a:blip r:embed="rId2"/>
          <a:stretch>
            <a:fillRect/>
          </a:stretch>
        </p:blipFill>
        <p:spPr>
          <a:xfrm>
            <a:off x="1741962" y="1995055"/>
            <a:ext cx="8708075" cy="4317449"/>
          </a:xfrm>
          <a:prstGeom prst="rect">
            <a:avLst/>
          </a:prstGeom>
        </p:spPr>
      </p:pic>
      <p:sp>
        <p:nvSpPr>
          <p:cNvPr id="11" name="ZoneTexte 10">
            <a:extLst>
              <a:ext uri="{FF2B5EF4-FFF2-40B4-BE49-F238E27FC236}">
                <a16:creationId xmlns:a16="http://schemas.microsoft.com/office/drawing/2014/main" id="{C53B72DC-045A-4E08-491C-17D9EB2933E1}"/>
              </a:ext>
            </a:extLst>
          </p:cNvPr>
          <p:cNvSpPr txBox="1"/>
          <p:nvPr/>
        </p:nvSpPr>
        <p:spPr>
          <a:xfrm>
            <a:off x="0" y="6386711"/>
            <a:ext cx="12192000" cy="323165"/>
          </a:xfrm>
          <a:prstGeom prst="rect">
            <a:avLst/>
          </a:prstGeom>
          <a:noFill/>
        </p:spPr>
        <p:txBody>
          <a:bodyPr wrap="square">
            <a:spAutoFit/>
          </a:bodyPr>
          <a:lstStyle/>
          <a:p>
            <a:pPr algn="ctr"/>
            <a:r>
              <a:rPr lang="en-CA" sz="1500" dirty="0">
                <a:solidFill>
                  <a:schemeClr val="bg1"/>
                </a:solidFill>
                <a:latin typeface="+mj-lt"/>
              </a:rPr>
              <a:t>the data is heavily skewed to the right since there’s a value at 6 million and the mean is at 600k, while the median is at 550k.</a:t>
            </a:r>
          </a:p>
        </p:txBody>
      </p:sp>
    </p:spTree>
    <p:extLst>
      <p:ext uri="{BB962C8B-B14F-4D97-AF65-F5344CB8AC3E}">
        <p14:creationId xmlns:p14="http://schemas.microsoft.com/office/powerpoint/2010/main" val="675438704"/>
      </p:ext>
    </p:extLst>
  </p:cSld>
  <p:clrMapOvr>
    <a:masterClrMapping/>
  </p:clrMapOvr>
</p:sld>
</file>

<file path=ppt/theme/theme1.xml><?xml version="1.0" encoding="utf-8"?>
<a:theme xmlns:a="http://schemas.openxmlformats.org/drawingml/2006/main" name="Personnalisé">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8_TF22712842.potx" id="{F5B7AB07-F859-4656-A1C1-DAFCFA0ACA4B}" vid="{A6E2497D-935A-4CFD-B9FD-6DCB15FA68B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835</TotalTime>
  <Words>1716</Words>
  <Application>Microsoft Office PowerPoint</Application>
  <PresentationFormat>Grand écran</PresentationFormat>
  <Paragraphs>224</Paragraphs>
  <Slides>20</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Bookman Old Style</vt:lpstr>
      <vt:lpstr>Calibri</vt:lpstr>
      <vt:lpstr>Franklin Gothic Book</vt:lpstr>
      <vt:lpstr>Inter</vt:lpstr>
      <vt:lpstr>Roboto</vt:lpstr>
      <vt:lpstr>Wingdings</vt:lpstr>
      <vt:lpstr>Personnalisé</vt:lpstr>
      <vt:lpstr>House Price Market Statistical Analysis</vt:lpstr>
      <vt:lpstr>Dataset : House Property Sales Time Series</vt:lpstr>
      <vt:lpstr>Table of Contents:  Data Analysis Breakdown</vt:lpstr>
      <vt:lpstr>Dataset format : the columns</vt:lpstr>
      <vt:lpstr>Dataset distribution</vt:lpstr>
      <vt:lpstr>Location of the Data</vt:lpstr>
      <vt:lpstr>Présentation PowerPoint</vt:lpstr>
      <vt:lpstr>Median sold price for each day</vt:lpstr>
      <vt:lpstr>Data Skewing</vt:lpstr>
      <vt:lpstr>Logged price to reduce skewness</vt:lpstr>
      <vt:lpstr>OLS linear regression</vt:lpstr>
      <vt:lpstr>Residuals of the linear regression</vt:lpstr>
      <vt:lpstr>Residuals of the linear regression</vt:lpstr>
      <vt:lpstr>Weekly Cycle</vt:lpstr>
      <vt:lpstr>Are Houses and units statistically different?</vt:lpstr>
      <vt:lpstr>OLS linear regression  for houses and units</vt:lpstr>
      <vt:lpstr>Conditional Value at Risk</vt:lpstr>
      <vt:lpstr>In this table, we present the probability of selling a property at a certain percentage of its value after a specified number of years.  Our findings indicate that patience can be beneficial when it comes to real estate investment. The longer you hold onto a property, the better your chances of at least recouping what you paid for the house and potentially making a profit. However, there remains a slight risk of incurring greater losses. This suggests that a long-term investment strategy could be advantageous in the housing market.</vt:lpstr>
      <vt:lpstr>In this table, we present the probability of selling a house at a certain percentage of its value after a specified number of years. The principle that underlies the table is consistent: the longer you wait, the better your chances of gaining more in return. However, the probabilities are even higher for houses.   This can be explained by the fact that houses seem to have a higher rise in price over time, as observed in the A/B section of our analysis.</vt:lpstr>
      <vt:lpstr>In this table, we present the probability of selling a unit at a certain percentage of its value after a specified number of years.  The principle that underlies the table is consistent: the longer you wait, the better your chances of gaining more in return. However, the probabilities are lesser for units.   This can be explained by the fact that units seem to don't really rise in price over time, as observed in the A/B section of our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creator>Daniel Bertrand</dc:creator>
  <cp:lastModifiedBy>Daniel Bertrand</cp:lastModifiedBy>
  <cp:revision>1</cp:revision>
  <dcterms:created xsi:type="dcterms:W3CDTF">2023-12-03T17:06:38Z</dcterms:created>
  <dcterms:modified xsi:type="dcterms:W3CDTF">2023-12-05T20:42:44Z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